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126"/>
  </p:notesMasterIdLst>
  <p:sldIdLst>
    <p:sldId id="256" r:id="rId3"/>
    <p:sldId id="2318" r:id="rId4"/>
    <p:sldId id="257" r:id="rId5"/>
    <p:sldId id="2319" r:id="rId6"/>
    <p:sldId id="258" r:id="rId7"/>
    <p:sldId id="259" r:id="rId8"/>
    <p:sldId id="260" r:id="rId9"/>
    <p:sldId id="261" r:id="rId10"/>
    <p:sldId id="262" r:id="rId11"/>
    <p:sldId id="263" r:id="rId12"/>
    <p:sldId id="264" r:id="rId13"/>
    <p:sldId id="265" r:id="rId14"/>
    <p:sldId id="2297" r:id="rId15"/>
    <p:sldId id="2298" r:id="rId16"/>
    <p:sldId id="268" r:id="rId17"/>
    <p:sldId id="536" r:id="rId18"/>
    <p:sldId id="538" r:id="rId19"/>
    <p:sldId id="542" r:id="rId20"/>
    <p:sldId id="539" r:id="rId21"/>
    <p:sldId id="543" r:id="rId22"/>
    <p:sldId id="267" r:id="rId23"/>
    <p:sldId id="664" r:id="rId24"/>
    <p:sldId id="665" r:id="rId25"/>
    <p:sldId id="672" r:id="rId26"/>
    <p:sldId id="671" r:id="rId27"/>
    <p:sldId id="673" r:id="rId28"/>
    <p:sldId id="674" r:id="rId29"/>
    <p:sldId id="677" r:id="rId30"/>
    <p:sldId id="2301" r:id="rId31"/>
    <p:sldId id="666" r:id="rId32"/>
    <p:sldId id="675" r:id="rId33"/>
    <p:sldId id="678" r:id="rId34"/>
    <p:sldId id="794" r:id="rId35"/>
    <p:sldId id="368" r:id="rId36"/>
    <p:sldId id="2250" r:id="rId37"/>
    <p:sldId id="1108" r:id="rId38"/>
    <p:sldId id="1110" r:id="rId39"/>
    <p:sldId id="1113" r:id="rId40"/>
    <p:sldId id="1115" r:id="rId41"/>
    <p:sldId id="1116" r:id="rId42"/>
    <p:sldId id="811" r:id="rId43"/>
    <p:sldId id="1222" r:id="rId44"/>
    <p:sldId id="2248" r:id="rId45"/>
    <p:sldId id="275" r:id="rId46"/>
    <p:sldId id="667" r:id="rId47"/>
    <p:sldId id="645" r:id="rId48"/>
    <p:sldId id="647" r:id="rId49"/>
    <p:sldId id="654" r:id="rId50"/>
    <p:sldId id="650" r:id="rId51"/>
    <p:sldId id="663" r:id="rId52"/>
    <p:sldId id="658" r:id="rId53"/>
    <p:sldId id="651" r:id="rId54"/>
    <p:sldId id="649" r:id="rId55"/>
    <p:sldId id="2300" r:id="rId56"/>
    <p:sldId id="1162" r:id="rId57"/>
    <p:sldId id="1163" r:id="rId58"/>
    <p:sldId id="989" r:id="rId59"/>
    <p:sldId id="417" r:id="rId60"/>
    <p:sldId id="418" r:id="rId61"/>
    <p:sldId id="419" r:id="rId62"/>
    <p:sldId id="2303" r:id="rId63"/>
    <p:sldId id="2302" r:id="rId64"/>
    <p:sldId id="668" r:id="rId65"/>
    <p:sldId id="2249" r:id="rId66"/>
    <p:sldId id="637" r:id="rId67"/>
    <p:sldId id="274" r:id="rId68"/>
    <p:sldId id="2317" r:id="rId69"/>
    <p:sldId id="366" r:id="rId70"/>
    <p:sldId id="2266" r:id="rId71"/>
    <p:sldId id="2271" r:id="rId72"/>
    <p:sldId id="2260" r:id="rId73"/>
    <p:sldId id="2278" r:id="rId74"/>
    <p:sldId id="2277" r:id="rId75"/>
    <p:sldId id="2275" r:id="rId76"/>
    <p:sldId id="2273" r:id="rId77"/>
    <p:sldId id="2279" r:id="rId78"/>
    <p:sldId id="2299" r:id="rId79"/>
    <p:sldId id="2259" r:id="rId80"/>
    <p:sldId id="2316" r:id="rId81"/>
    <p:sldId id="2270" r:id="rId82"/>
    <p:sldId id="2296" r:id="rId83"/>
    <p:sldId id="2295" r:id="rId84"/>
    <p:sldId id="660" r:id="rId85"/>
    <p:sldId id="662" r:id="rId86"/>
    <p:sldId id="661" r:id="rId87"/>
    <p:sldId id="652" r:id="rId88"/>
    <p:sldId id="669" r:id="rId89"/>
    <p:sldId id="792" r:id="rId90"/>
    <p:sldId id="791" r:id="rId91"/>
    <p:sldId id="795" r:id="rId92"/>
    <p:sldId id="793" r:id="rId93"/>
    <p:sldId id="796" r:id="rId94"/>
    <p:sldId id="670" r:id="rId95"/>
    <p:sldId id="357" r:id="rId96"/>
    <p:sldId id="338" r:id="rId97"/>
    <p:sldId id="339" r:id="rId98"/>
    <p:sldId id="362" r:id="rId99"/>
    <p:sldId id="2241" r:id="rId100"/>
    <p:sldId id="2242" r:id="rId101"/>
    <p:sldId id="2243" r:id="rId102"/>
    <p:sldId id="2244" r:id="rId103"/>
    <p:sldId id="2245" r:id="rId104"/>
    <p:sldId id="2246" r:id="rId105"/>
    <p:sldId id="354" r:id="rId106"/>
    <p:sldId id="360" r:id="rId107"/>
    <p:sldId id="2251" r:id="rId108"/>
    <p:sldId id="371" r:id="rId109"/>
    <p:sldId id="2304" r:id="rId110"/>
    <p:sldId id="367" r:id="rId111"/>
    <p:sldId id="372" r:id="rId112"/>
    <p:sldId id="374" r:id="rId113"/>
    <p:sldId id="375" r:id="rId114"/>
    <p:sldId id="361" r:id="rId115"/>
    <p:sldId id="376" r:id="rId116"/>
    <p:sldId id="383" r:id="rId117"/>
    <p:sldId id="349" r:id="rId118"/>
    <p:sldId id="384" r:id="rId119"/>
    <p:sldId id="385" r:id="rId120"/>
    <p:sldId id="2252" r:id="rId121"/>
    <p:sldId id="380" r:id="rId122"/>
    <p:sldId id="276" r:id="rId123"/>
    <p:sldId id="278" r:id="rId124"/>
    <p:sldId id="279" r:id="rId125"/>
  </p:sldIdLst>
  <p:sldSz cx="9144000" cy="5143500" type="screen16x9"/>
  <p:notesSz cx="6858000" cy="9144000"/>
  <p:embeddedFontLst>
    <p:embeddedFont>
      <p:font typeface="Arial Nova" panose="020B0504020202020204" pitchFamily="34" charset="0"/>
      <p:regular r:id="rId127"/>
      <p:bold r:id="rId128"/>
      <p:italic r:id="rId129"/>
      <p:boldItalic r:id="rId130"/>
    </p:embeddedFont>
    <p:embeddedFont>
      <p:font typeface="Calibri" panose="020F0502020204030204" pitchFamily="34" charset="0"/>
      <p:regular r:id="rId131"/>
      <p:bold r:id="rId132"/>
      <p:italic r:id="rId133"/>
      <p:boldItalic r:id="rId134"/>
    </p:embeddedFont>
    <p:embeddedFont>
      <p:font typeface="Georgia" panose="02040502050405020303" pitchFamily="18" charset="0"/>
      <p:regular r:id="rId135"/>
      <p:bold r:id="rId136"/>
      <p:italic r:id="rId137"/>
      <p:boldItalic r:id="rId138"/>
    </p:embeddedFont>
    <p:embeddedFont>
      <p:font typeface="Helvetica" panose="020B0604020202020204" pitchFamily="34" charset="0"/>
      <p:regular r:id="rId139"/>
      <p:bold r:id="rId140"/>
      <p:italic r:id="rId141"/>
      <p:boldItalic r:id="rId142"/>
    </p:embeddedFont>
    <p:embeddedFont>
      <p:font typeface="Helvetica Neue" panose="020B0604020202020204" charset="0"/>
      <p:regular r:id="rId143"/>
      <p:bold r:id="rId144"/>
      <p:italic r:id="rId145"/>
      <p:boldItalic r:id="rId146"/>
    </p:embeddedFont>
    <p:embeddedFont>
      <p:font typeface="Helvetica Neue Light" panose="020B0604020202020204" charset="0"/>
      <p:regular r:id="rId147"/>
      <p:bold r:id="rId148"/>
      <p:italic r:id="rId149"/>
      <p:boldItalic r:id="rId150"/>
    </p:embeddedFont>
    <p:embeddedFont>
      <p:font typeface="Old English Text MT" panose="03040902040508030806" pitchFamily="66" charset="0"/>
      <p:regular r:id="rId151"/>
    </p:embeddedFont>
    <p:embeddedFont>
      <p:font typeface="Open Sans" panose="020B0606030504020204" pitchFamily="34" charset="0"/>
      <p:regular r:id="rId152"/>
      <p:bold r:id="rId153"/>
      <p:italic r:id="rId154"/>
      <p:boldItalic r:id="rId155"/>
    </p:embeddedFont>
    <p:embeddedFont>
      <p:font typeface="Raleway" pitchFamily="2" charset="0"/>
      <p:regular r:id="rId156"/>
      <p:bold r:id="rId157"/>
      <p:italic r:id="rId158"/>
      <p:boldItalic r:id="rId159"/>
    </p:embeddedFont>
    <p:embeddedFont>
      <p:font typeface="Roboto" panose="02000000000000000000" pitchFamily="2" charset="0"/>
      <p:regular r:id="rId160"/>
      <p:bold r:id="rId161"/>
      <p:italic r:id="rId162"/>
      <p:boldItalic r:id="rId163"/>
    </p:embeddedFont>
    <p:embeddedFont>
      <p:font typeface="Rubik" panose="020B0604020202020204" charset="-79"/>
      <p:regular r:id="rId164"/>
      <p:bold r:id="rId165"/>
      <p:italic r:id="rId166"/>
      <p:boldItalic r:id="rId1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Abertura" id="{3B5AD741-AF33-46A2-90B2-3F4916F054AB}">
          <p14:sldIdLst>
            <p14:sldId id="256"/>
            <p14:sldId id="2318"/>
            <p14:sldId id="257"/>
            <p14:sldId id="2319"/>
            <p14:sldId id="258"/>
            <p14:sldId id="259"/>
            <p14:sldId id="260"/>
            <p14:sldId id="261"/>
            <p14:sldId id="262"/>
            <p14:sldId id="263"/>
            <p14:sldId id="264"/>
            <p14:sldId id="265"/>
          </p14:sldIdLst>
        </p14:section>
        <p14:section name="Introdução" id="{89A4E750-01B0-4D76-AAEC-A7C648E44407}">
          <p14:sldIdLst>
            <p14:sldId id="2297"/>
            <p14:sldId id="2298"/>
            <p14:sldId id="268"/>
            <p14:sldId id="536"/>
            <p14:sldId id="538"/>
            <p14:sldId id="542"/>
            <p14:sldId id="539"/>
            <p14:sldId id="543"/>
            <p14:sldId id="267"/>
            <p14:sldId id="664"/>
          </p14:sldIdLst>
        </p14:section>
        <p14:section name="Por quê?" id="{EFD7E4C8-6E24-48B7-9151-9973A4713774}">
          <p14:sldIdLst>
            <p14:sldId id="665"/>
            <p14:sldId id="672"/>
            <p14:sldId id="671"/>
            <p14:sldId id="673"/>
            <p14:sldId id="674"/>
            <p14:sldId id="677"/>
            <p14:sldId id="2301"/>
          </p14:sldIdLst>
        </p14:section>
        <p14:section name="O quê?" id="{DAF3F508-F467-44ED-B0BB-629DD44C1CE6}">
          <p14:sldIdLst>
            <p14:sldId id="666"/>
            <p14:sldId id="675"/>
            <p14:sldId id="678"/>
            <p14:sldId id="794"/>
            <p14:sldId id="368"/>
            <p14:sldId id="2250"/>
            <p14:sldId id="1108"/>
            <p14:sldId id="1110"/>
            <p14:sldId id="1113"/>
            <p14:sldId id="1115"/>
            <p14:sldId id="1116"/>
            <p14:sldId id="811"/>
            <p14:sldId id="1222"/>
            <p14:sldId id="2248"/>
            <p14:sldId id="275"/>
          </p14:sldIdLst>
        </p14:section>
        <p14:section name="Como?" id="{AD09404E-88D0-4558-82E3-DFFD747B4C77}">
          <p14:sldIdLst>
            <p14:sldId id="667"/>
            <p14:sldId id="645"/>
            <p14:sldId id="647"/>
            <p14:sldId id="654"/>
            <p14:sldId id="650"/>
            <p14:sldId id="663"/>
            <p14:sldId id="658"/>
            <p14:sldId id="651"/>
            <p14:sldId id="649"/>
            <p14:sldId id="2300"/>
            <p14:sldId id="1162"/>
            <p14:sldId id="1163"/>
            <p14:sldId id="989"/>
            <p14:sldId id="417"/>
            <p14:sldId id="418"/>
            <p14:sldId id="419"/>
            <p14:sldId id="2303"/>
            <p14:sldId id="2302"/>
          </p14:sldIdLst>
        </p14:section>
        <p14:section name="Processos" id="{283CF50C-081A-4547-A44F-0FFED35225B0}">
          <p14:sldIdLst>
            <p14:sldId id="668"/>
            <p14:sldId id="2249"/>
            <p14:sldId id="637"/>
            <p14:sldId id="274"/>
            <p14:sldId id="2317"/>
            <p14:sldId id="366"/>
            <p14:sldId id="2266"/>
            <p14:sldId id="2271"/>
            <p14:sldId id="2260"/>
            <p14:sldId id="2278"/>
            <p14:sldId id="2277"/>
            <p14:sldId id="2275"/>
            <p14:sldId id="2273"/>
            <p14:sldId id="2279"/>
            <p14:sldId id="2299"/>
            <p14:sldId id="2259"/>
            <p14:sldId id="2316"/>
            <p14:sldId id="2270"/>
            <p14:sldId id="2296"/>
            <p14:sldId id="2295"/>
            <p14:sldId id="660"/>
            <p14:sldId id="662"/>
            <p14:sldId id="661"/>
            <p14:sldId id="652"/>
          </p14:sldIdLst>
        </p14:section>
        <p14:section name="Pessoas" id="{E55C2541-FCCB-478A-AE31-7940639E80F2}">
          <p14:sldIdLst>
            <p14:sldId id="669"/>
            <p14:sldId id="792"/>
            <p14:sldId id="791"/>
            <p14:sldId id="795"/>
            <p14:sldId id="793"/>
            <p14:sldId id="796"/>
          </p14:sldIdLst>
        </p14:section>
        <p14:section name="Ferramentas" id="{59F5FAD4-75D4-41FB-9378-572B685C1C7C}">
          <p14:sldIdLst>
            <p14:sldId id="670"/>
            <p14:sldId id="357"/>
            <p14:sldId id="338"/>
            <p14:sldId id="339"/>
            <p14:sldId id="362"/>
            <p14:sldId id="2241"/>
            <p14:sldId id="2242"/>
            <p14:sldId id="2243"/>
            <p14:sldId id="2244"/>
            <p14:sldId id="2245"/>
            <p14:sldId id="2246"/>
            <p14:sldId id="354"/>
            <p14:sldId id="360"/>
            <p14:sldId id="2251"/>
            <p14:sldId id="371"/>
            <p14:sldId id="2304"/>
            <p14:sldId id="367"/>
            <p14:sldId id="372"/>
            <p14:sldId id="374"/>
            <p14:sldId id="375"/>
            <p14:sldId id="361"/>
            <p14:sldId id="376"/>
            <p14:sldId id="383"/>
            <p14:sldId id="349"/>
            <p14:sldId id="384"/>
            <p14:sldId id="385"/>
            <p14:sldId id="2252"/>
            <p14:sldId id="380"/>
            <p14:sldId id="276"/>
            <p14:sldId id="278"/>
            <p14:sldId id="27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pos="3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ED5BDD-2E7F-4E5F-8E85-B96D0A53965F}">
  <a:tblStyle styleId="{ACED5BDD-2E7F-4E5F-8E85-B96D0A5396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9" autoAdjust="0"/>
    <p:restoredTop sz="95503" autoAdjust="0"/>
  </p:normalViewPr>
  <p:slideViewPr>
    <p:cSldViewPr snapToGrid="0">
      <p:cViewPr varScale="1">
        <p:scale>
          <a:sx n="124" d="100"/>
          <a:sy n="124" d="100"/>
        </p:scale>
        <p:origin x="96" y="202"/>
      </p:cViewPr>
      <p:guideLst>
        <p:guide orient="horz" pos="1620"/>
        <p:guide pos="2880"/>
        <p:guide pos="317"/>
      </p:guideLst>
    </p:cSldViewPr>
  </p:slideViewPr>
  <p:notesTextViewPr>
    <p:cViewPr>
      <p:scale>
        <a:sx n="1" d="1"/>
        <a:sy n="1" d="1"/>
      </p:scale>
      <p:origin x="0" y="0"/>
    </p:cViewPr>
  </p:notesTextViewPr>
  <p:sorterViewPr>
    <p:cViewPr varScale="1">
      <p:scale>
        <a:sx n="100" d="100"/>
        <a:sy n="100" d="100"/>
      </p:scale>
      <p:origin x="0" y="-13819"/>
    </p:cViewPr>
  </p:sorter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2.fntdata"/><Relationship Id="rId159" Type="http://schemas.openxmlformats.org/officeDocument/2006/relationships/font" Target="fonts/font33.fntdata"/><Relationship Id="rId170"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2.fntdata"/><Relationship Id="rId149" Type="http://schemas.openxmlformats.org/officeDocument/2006/relationships/font" Target="fonts/font23.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34.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font" Target="fonts/font13.fntdata"/><Relationship Id="rId85" Type="http://schemas.openxmlformats.org/officeDocument/2006/relationships/slide" Target="slides/slide83.xml"/><Relationship Id="rId150" Type="http://schemas.openxmlformats.org/officeDocument/2006/relationships/font" Target="fonts/font24.fntdata"/><Relationship Id="rId171"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font" Target="fonts/font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4.fntdata"/><Relationship Id="rId145" Type="http://schemas.openxmlformats.org/officeDocument/2006/relationships/font" Target="fonts/font19.fntdata"/><Relationship Id="rId161" Type="http://schemas.openxmlformats.org/officeDocument/2006/relationships/font" Target="fonts/font35.fntdata"/><Relationship Id="rId166" Type="http://schemas.openxmlformats.org/officeDocument/2006/relationships/font" Target="fonts/font40.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4.fntdata"/><Relationship Id="rId135" Type="http://schemas.openxmlformats.org/officeDocument/2006/relationships/font" Target="fonts/font9.fntdata"/><Relationship Id="rId151" Type="http://schemas.openxmlformats.org/officeDocument/2006/relationships/font" Target="fonts/font25.fntdata"/><Relationship Id="rId156" Type="http://schemas.openxmlformats.org/officeDocument/2006/relationships/font" Target="fonts/font30.fntdata"/><Relationship Id="rId172" Type="http://schemas.microsoft.com/office/2016/11/relationships/changesInfo" Target="changesInfos/changesInfo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font" Target="fonts/font15.fntdata"/><Relationship Id="rId146" Type="http://schemas.openxmlformats.org/officeDocument/2006/relationships/font" Target="fonts/font20.fntdata"/><Relationship Id="rId167" Type="http://schemas.openxmlformats.org/officeDocument/2006/relationships/font" Target="fonts/font4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3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5.fntdata"/><Relationship Id="rId136" Type="http://schemas.openxmlformats.org/officeDocument/2006/relationships/font" Target="fonts/font10.fntdata"/><Relationship Id="rId157" Type="http://schemas.openxmlformats.org/officeDocument/2006/relationships/font" Target="fonts/font31.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2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notesMaster" Target="notesMasters/notesMaster1.xml"/><Relationship Id="rId147" Type="http://schemas.openxmlformats.org/officeDocument/2006/relationships/font" Target="fonts/font21.fntdata"/><Relationship Id="rId16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6.fntdata"/><Relationship Id="rId163" Type="http://schemas.openxmlformats.org/officeDocument/2006/relationships/font" Target="fonts/font3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1.fntdata"/><Relationship Id="rId158" Type="http://schemas.openxmlformats.org/officeDocument/2006/relationships/font" Target="fonts/font3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6.fntdata"/><Relationship Id="rId153" Type="http://schemas.openxmlformats.org/officeDocument/2006/relationships/font" Target="fonts/font27.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17.fntdata"/><Relationship Id="rId148" Type="http://schemas.openxmlformats.org/officeDocument/2006/relationships/font" Target="fonts/font22.fntdata"/><Relationship Id="rId164" Type="http://schemas.openxmlformats.org/officeDocument/2006/relationships/font" Target="fonts/font38.fntdata"/><Relationship Id="rId16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7.fntdata"/><Relationship Id="rId154" Type="http://schemas.openxmlformats.org/officeDocument/2006/relationships/font" Target="fonts/font28.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18.fntdata"/><Relationship Id="rId90" Type="http://schemas.openxmlformats.org/officeDocument/2006/relationships/slide" Target="slides/slide88.xml"/><Relationship Id="rId165" Type="http://schemas.openxmlformats.org/officeDocument/2006/relationships/font" Target="fonts/font39.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font" Target="fonts/font8.fntdata"/><Relationship Id="rId80" Type="http://schemas.openxmlformats.org/officeDocument/2006/relationships/slide" Target="slides/slide78.xml"/><Relationship Id="rId155" Type="http://schemas.openxmlformats.org/officeDocument/2006/relationships/font" Target="fonts/font29.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Tiecher" userId="c6a86caff65d3386" providerId="LiveId" clId="{8556A7A0-DDC6-431B-9EA1-9E4402B4F496}"/>
    <pc:docChg chg="undo redo custSel addSld delSld modSld sldOrd modMainMaster addSection modSection">
      <pc:chgData name="Eduardo Tiecher" userId="c6a86caff65d3386" providerId="LiveId" clId="{8556A7A0-DDC6-431B-9EA1-9E4402B4F496}" dt="2021-11-19T00:01:36.808" v="2248" actId="47"/>
      <pc:docMkLst>
        <pc:docMk/>
      </pc:docMkLst>
      <pc:sldChg chg="modSp del mod">
        <pc:chgData name="Eduardo Tiecher" userId="c6a86caff65d3386" providerId="LiveId" clId="{8556A7A0-DDC6-431B-9EA1-9E4402B4F496}" dt="2021-11-16T19:22:05.862" v="1323" actId="47"/>
        <pc:sldMkLst>
          <pc:docMk/>
          <pc:sldMk cId="0" sldId="266"/>
        </pc:sldMkLst>
        <pc:spChg chg="mod">
          <ac:chgData name="Eduardo Tiecher" userId="c6a86caff65d3386" providerId="LiveId" clId="{8556A7A0-DDC6-431B-9EA1-9E4402B4F496}" dt="2021-11-16T18:05:29.340" v="510" actId="20577"/>
          <ac:spMkLst>
            <pc:docMk/>
            <pc:sldMk cId="0" sldId="266"/>
            <ac:spMk id="180" creationId="{00000000-0000-0000-0000-000000000000}"/>
          </ac:spMkLst>
        </pc:spChg>
        <pc:spChg chg="mod">
          <ac:chgData name="Eduardo Tiecher" userId="c6a86caff65d3386" providerId="LiveId" clId="{8556A7A0-DDC6-431B-9EA1-9E4402B4F496}" dt="2021-11-16T18:43:06.586" v="693" actId="1076"/>
          <ac:spMkLst>
            <pc:docMk/>
            <pc:sldMk cId="0" sldId="266"/>
            <ac:spMk id="182" creationId="{00000000-0000-0000-0000-000000000000}"/>
          </ac:spMkLst>
        </pc:spChg>
      </pc:sldChg>
      <pc:sldChg chg="modSp mod">
        <pc:chgData name="Eduardo Tiecher" userId="c6a86caff65d3386" providerId="LiveId" clId="{8556A7A0-DDC6-431B-9EA1-9E4402B4F496}" dt="2021-11-16T17:22:23.130" v="160" actId="20577"/>
        <pc:sldMkLst>
          <pc:docMk/>
          <pc:sldMk cId="0" sldId="267"/>
        </pc:sldMkLst>
        <pc:spChg chg="mod">
          <ac:chgData name="Eduardo Tiecher" userId="c6a86caff65d3386" providerId="LiveId" clId="{8556A7A0-DDC6-431B-9EA1-9E4402B4F496}" dt="2021-11-16T17:22:23.130" v="160" actId="20577"/>
          <ac:spMkLst>
            <pc:docMk/>
            <pc:sldMk cId="0" sldId="267"/>
            <ac:spMk id="188" creationId="{00000000-0000-0000-0000-000000000000}"/>
          </ac:spMkLst>
        </pc:spChg>
      </pc:sldChg>
      <pc:sldChg chg="ord">
        <pc:chgData name="Eduardo Tiecher" userId="c6a86caff65d3386" providerId="LiveId" clId="{8556A7A0-DDC6-431B-9EA1-9E4402B4F496}" dt="2021-11-16T20:00:54.032" v="1366"/>
        <pc:sldMkLst>
          <pc:docMk/>
          <pc:sldMk cId="0" sldId="268"/>
        </pc:sldMkLst>
      </pc:sldChg>
      <pc:sldChg chg="del">
        <pc:chgData name="Eduardo Tiecher" userId="c6a86caff65d3386" providerId="LiveId" clId="{8556A7A0-DDC6-431B-9EA1-9E4402B4F496}" dt="2021-11-16T20:02:56.668" v="1388" actId="47"/>
        <pc:sldMkLst>
          <pc:docMk/>
          <pc:sldMk cId="0" sldId="269"/>
        </pc:sldMkLst>
      </pc:sldChg>
      <pc:sldChg chg="del">
        <pc:chgData name="Eduardo Tiecher" userId="c6a86caff65d3386" providerId="LiveId" clId="{8556A7A0-DDC6-431B-9EA1-9E4402B4F496}" dt="2021-11-16T20:02:55.537" v="1387" actId="47"/>
        <pc:sldMkLst>
          <pc:docMk/>
          <pc:sldMk cId="0" sldId="270"/>
        </pc:sldMkLst>
      </pc:sldChg>
      <pc:sldChg chg="del">
        <pc:chgData name="Eduardo Tiecher" userId="c6a86caff65d3386" providerId="LiveId" clId="{8556A7A0-DDC6-431B-9EA1-9E4402B4F496}" dt="2021-11-16T20:02:54.647" v="1386" actId="47"/>
        <pc:sldMkLst>
          <pc:docMk/>
          <pc:sldMk cId="0" sldId="271"/>
        </pc:sldMkLst>
      </pc:sldChg>
      <pc:sldChg chg="del">
        <pc:chgData name="Eduardo Tiecher" userId="c6a86caff65d3386" providerId="LiveId" clId="{8556A7A0-DDC6-431B-9EA1-9E4402B4F496}" dt="2021-11-16T20:02:53.339" v="1385" actId="47"/>
        <pc:sldMkLst>
          <pc:docMk/>
          <pc:sldMk cId="0" sldId="272"/>
        </pc:sldMkLst>
      </pc:sldChg>
      <pc:sldChg chg="del">
        <pc:chgData name="Eduardo Tiecher" userId="c6a86caff65d3386" providerId="LiveId" clId="{8556A7A0-DDC6-431B-9EA1-9E4402B4F496}" dt="2021-11-16T20:02:52.313" v="1384" actId="47"/>
        <pc:sldMkLst>
          <pc:docMk/>
          <pc:sldMk cId="0" sldId="273"/>
        </pc:sldMkLst>
      </pc:sldChg>
      <pc:sldChg chg="ord">
        <pc:chgData name="Eduardo Tiecher" userId="c6a86caff65d3386" providerId="LiveId" clId="{8556A7A0-DDC6-431B-9EA1-9E4402B4F496}" dt="2021-11-16T20:01:35.315" v="1370"/>
        <pc:sldMkLst>
          <pc:docMk/>
          <pc:sldMk cId="0" sldId="274"/>
        </pc:sldMkLst>
      </pc:sldChg>
      <pc:sldChg chg="ord">
        <pc:chgData name="Eduardo Tiecher" userId="c6a86caff65d3386" providerId="LiveId" clId="{8556A7A0-DDC6-431B-9EA1-9E4402B4F496}" dt="2021-11-16T20:03:16.798" v="1390"/>
        <pc:sldMkLst>
          <pc:docMk/>
          <pc:sldMk cId="0" sldId="275"/>
        </pc:sldMkLst>
      </pc:sldChg>
      <pc:sldChg chg="ord">
        <pc:chgData name="Eduardo Tiecher" userId="c6a86caff65d3386" providerId="LiveId" clId="{8556A7A0-DDC6-431B-9EA1-9E4402B4F496}" dt="2021-11-16T20:02:25.841" v="1377"/>
        <pc:sldMkLst>
          <pc:docMk/>
          <pc:sldMk cId="0" sldId="276"/>
        </pc:sldMkLst>
      </pc:sldChg>
      <pc:sldChg chg="del ord">
        <pc:chgData name="Eduardo Tiecher" userId="c6a86caff65d3386" providerId="LiveId" clId="{8556A7A0-DDC6-431B-9EA1-9E4402B4F496}" dt="2021-11-19T00:01:36.808" v="2248" actId="47"/>
        <pc:sldMkLst>
          <pc:docMk/>
          <pc:sldMk cId="0" sldId="277"/>
        </pc:sldMkLst>
      </pc:sldChg>
      <pc:sldChg chg="ord">
        <pc:chgData name="Eduardo Tiecher" userId="c6a86caff65d3386" providerId="LiveId" clId="{8556A7A0-DDC6-431B-9EA1-9E4402B4F496}" dt="2021-11-16T20:02:22.992" v="1375"/>
        <pc:sldMkLst>
          <pc:docMk/>
          <pc:sldMk cId="0" sldId="278"/>
        </pc:sldMkLst>
      </pc:sldChg>
      <pc:sldChg chg="ord">
        <pc:chgData name="Eduardo Tiecher" userId="c6a86caff65d3386" providerId="LiveId" clId="{8556A7A0-DDC6-431B-9EA1-9E4402B4F496}" dt="2021-11-16T20:02:28.636" v="1379"/>
        <pc:sldMkLst>
          <pc:docMk/>
          <pc:sldMk cId="0" sldId="279"/>
        </pc:sldMkLst>
      </pc:sldChg>
      <pc:sldChg chg="del">
        <pc:chgData name="Eduardo Tiecher" userId="c6a86caff65d3386" providerId="LiveId" clId="{8556A7A0-DDC6-431B-9EA1-9E4402B4F496}" dt="2021-11-16T20:02:50.967" v="1383" actId="47"/>
        <pc:sldMkLst>
          <pc:docMk/>
          <pc:sldMk cId="0" sldId="280"/>
        </pc:sldMkLst>
      </pc:sldChg>
      <pc:sldChg chg="del">
        <pc:chgData name="Eduardo Tiecher" userId="c6a86caff65d3386" providerId="LiveId" clId="{8556A7A0-DDC6-431B-9EA1-9E4402B4F496}" dt="2021-11-16T20:02:48.253" v="1382" actId="47"/>
        <pc:sldMkLst>
          <pc:docMk/>
          <pc:sldMk cId="0" sldId="281"/>
        </pc:sldMkLst>
      </pc:sldChg>
      <pc:sldChg chg="del">
        <pc:chgData name="Eduardo Tiecher" userId="c6a86caff65d3386" providerId="LiveId" clId="{8556A7A0-DDC6-431B-9EA1-9E4402B4F496}" dt="2021-11-16T20:02:47.485" v="1381" actId="47"/>
        <pc:sldMkLst>
          <pc:docMk/>
          <pc:sldMk cId="0" sldId="282"/>
        </pc:sldMkLst>
      </pc:sldChg>
      <pc:sldChg chg="del">
        <pc:chgData name="Eduardo Tiecher" userId="c6a86caff65d3386" providerId="LiveId" clId="{8556A7A0-DDC6-431B-9EA1-9E4402B4F496}" dt="2021-11-16T20:02:46.416" v="1380" actId="47"/>
        <pc:sldMkLst>
          <pc:docMk/>
          <pc:sldMk cId="0" sldId="283"/>
        </pc:sldMkLst>
      </pc:sldChg>
      <pc:sldChg chg="add del">
        <pc:chgData name="Eduardo Tiecher" userId="c6a86caff65d3386" providerId="LiveId" clId="{8556A7A0-DDC6-431B-9EA1-9E4402B4F496}" dt="2021-11-16T17:14:46.161" v="5" actId="47"/>
        <pc:sldMkLst>
          <pc:docMk/>
          <pc:sldMk cId="0" sldId="284"/>
        </pc:sldMkLst>
      </pc:sldChg>
      <pc:sldChg chg="delSp modSp add mod ord modClrScheme chgLayout">
        <pc:chgData name="Eduardo Tiecher" userId="c6a86caff65d3386" providerId="LiveId" clId="{8556A7A0-DDC6-431B-9EA1-9E4402B4F496}" dt="2021-11-16T18:21:57.556" v="548" actId="478"/>
        <pc:sldMkLst>
          <pc:docMk/>
          <pc:sldMk cId="3345136660" sldId="338"/>
        </pc:sldMkLst>
        <pc:spChg chg="del mod ord">
          <ac:chgData name="Eduardo Tiecher" userId="c6a86caff65d3386" providerId="LiveId" clId="{8556A7A0-DDC6-431B-9EA1-9E4402B4F496}" dt="2021-11-16T18:21:57.556" v="548" actId="478"/>
          <ac:spMkLst>
            <pc:docMk/>
            <pc:sldMk cId="3345136660" sldId="338"/>
            <ac:spMk id="2" creationId="{04F331DF-CD37-40AE-AE54-D7084BAA2AED}"/>
          </ac:spMkLst>
        </pc:spChg>
        <pc:spChg chg="mod ord">
          <ac:chgData name="Eduardo Tiecher" userId="c6a86caff65d3386" providerId="LiveId" clId="{8556A7A0-DDC6-431B-9EA1-9E4402B4F496}" dt="2021-11-16T17:18:03.946" v="12" actId="700"/>
          <ac:spMkLst>
            <pc:docMk/>
            <pc:sldMk cId="3345136660" sldId="338"/>
            <ac:spMk id="3" creationId="{3A37DD66-94BA-4240-9094-2C6A4F6BE26C}"/>
          </ac:spMkLst>
        </pc:spChg>
        <pc:spChg chg="mod ord">
          <ac:chgData name="Eduardo Tiecher" userId="c6a86caff65d3386" providerId="LiveId" clId="{8556A7A0-DDC6-431B-9EA1-9E4402B4F496}" dt="2021-11-16T18:04:04.187" v="392" actId="404"/>
          <ac:spMkLst>
            <pc:docMk/>
            <pc:sldMk cId="3345136660" sldId="338"/>
            <ac:spMk id="4" creationId="{A859F056-68F5-4CC5-AFA8-C996E3D4AA21}"/>
          </ac:spMkLst>
        </pc:spChg>
      </pc:sldChg>
      <pc:sldChg chg="delSp modSp add mod ord modClrScheme chgLayout">
        <pc:chgData name="Eduardo Tiecher" userId="c6a86caff65d3386" providerId="LiveId" clId="{8556A7A0-DDC6-431B-9EA1-9E4402B4F496}" dt="2021-11-16T18:21:58.691" v="549" actId="478"/>
        <pc:sldMkLst>
          <pc:docMk/>
          <pc:sldMk cId="1498182204" sldId="339"/>
        </pc:sldMkLst>
        <pc:spChg chg="del mod ord">
          <ac:chgData name="Eduardo Tiecher" userId="c6a86caff65d3386" providerId="LiveId" clId="{8556A7A0-DDC6-431B-9EA1-9E4402B4F496}" dt="2021-11-16T18:21:58.691" v="549" actId="478"/>
          <ac:spMkLst>
            <pc:docMk/>
            <pc:sldMk cId="1498182204" sldId="339"/>
            <ac:spMk id="2" creationId="{95D05640-33B0-44DA-8D98-EF5176A1369E}"/>
          </ac:spMkLst>
        </pc:spChg>
        <pc:spChg chg="mod ord">
          <ac:chgData name="Eduardo Tiecher" userId="c6a86caff65d3386" providerId="LiveId" clId="{8556A7A0-DDC6-431B-9EA1-9E4402B4F496}" dt="2021-11-16T17:18:03.946" v="12" actId="700"/>
          <ac:spMkLst>
            <pc:docMk/>
            <pc:sldMk cId="1498182204" sldId="339"/>
            <ac:spMk id="3" creationId="{6CECF742-E36D-4EE6-84B5-81412B7CD57F}"/>
          </ac:spMkLst>
        </pc:spChg>
        <pc:spChg chg="del">
          <ac:chgData name="Eduardo Tiecher" userId="c6a86caff65d3386" providerId="LiveId" clId="{8556A7A0-DDC6-431B-9EA1-9E4402B4F496}" dt="2021-11-16T17:18:03.946" v="12" actId="700"/>
          <ac:spMkLst>
            <pc:docMk/>
            <pc:sldMk cId="1498182204" sldId="339"/>
            <ac:spMk id="4" creationId="{54DE1E4F-78CA-4586-AB7D-76D0E83190A4}"/>
          </ac:spMkLst>
        </pc:spChg>
        <pc:spChg chg="mod ord">
          <ac:chgData name="Eduardo Tiecher" userId="c6a86caff65d3386" providerId="LiveId" clId="{8556A7A0-DDC6-431B-9EA1-9E4402B4F496}" dt="2021-11-16T17:18:03.946" v="12" actId="700"/>
          <ac:spMkLst>
            <pc:docMk/>
            <pc:sldMk cId="1498182204" sldId="339"/>
            <ac:spMk id="8" creationId="{53C46FEA-BA58-40A6-8EA0-51918E20C167}"/>
          </ac:spMkLst>
        </pc:spChg>
      </pc:sldChg>
      <pc:sldChg chg="delSp modSp add mod ord modClrScheme chgLayout">
        <pc:chgData name="Eduardo Tiecher" userId="c6a86caff65d3386" providerId="LiveId" clId="{8556A7A0-DDC6-431B-9EA1-9E4402B4F496}" dt="2021-11-16T18:23:15.528" v="574" actId="404"/>
        <pc:sldMkLst>
          <pc:docMk/>
          <pc:sldMk cId="2761238060" sldId="349"/>
        </pc:sldMkLst>
        <pc:spChg chg="del mod ord">
          <ac:chgData name="Eduardo Tiecher" userId="c6a86caff65d3386" providerId="LiveId" clId="{8556A7A0-DDC6-431B-9EA1-9E4402B4F496}" dt="2021-11-16T18:22:10.536" v="557" actId="478"/>
          <ac:spMkLst>
            <pc:docMk/>
            <pc:sldMk cId="2761238060" sldId="349"/>
            <ac:spMk id="2" creationId="{B97CF597-499A-4D78-9FFA-C3C7EE928557}"/>
          </ac:spMkLst>
        </pc:spChg>
        <pc:spChg chg="mod ord">
          <ac:chgData name="Eduardo Tiecher" userId="c6a86caff65d3386" providerId="LiveId" clId="{8556A7A0-DDC6-431B-9EA1-9E4402B4F496}" dt="2021-11-16T17:18:03.946" v="12" actId="700"/>
          <ac:spMkLst>
            <pc:docMk/>
            <pc:sldMk cId="2761238060" sldId="349"/>
            <ac:spMk id="3" creationId="{DBE3A12E-47B1-4955-AEE0-257BB50BA919}"/>
          </ac:spMkLst>
        </pc:spChg>
        <pc:spChg chg="mod ord">
          <ac:chgData name="Eduardo Tiecher" userId="c6a86caff65d3386" providerId="LiveId" clId="{8556A7A0-DDC6-431B-9EA1-9E4402B4F496}" dt="2021-11-16T18:23:15.528" v="574" actId="404"/>
          <ac:spMkLst>
            <pc:docMk/>
            <pc:sldMk cId="2761238060" sldId="349"/>
            <ac:spMk id="8" creationId="{AE12FAB1-FDA9-4449-A8CD-7AF6BAB4DB8F}"/>
          </ac:spMkLst>
        </pc:spChg>
      </pc:sldChg>
      <pc:sldChg chg="delSp modSp add mod ord modClrScheme chgLayout">
        <pc:chgData name="Eduardo Tiecher" userId="c6a86caff65d3386" providerId="LiveId" clId="{8556A7A0-DDC6-431B-9EA1-9E4402B4F496}" dt="2021-11-16T18:22:02.929" v="550" actId="478"/>
        <pc:sldMkLst>
          <pc:docMk/>
          <pc:sldMk cId="2757256199" sldId="354"/>
        </pc:sldMkLst>
        <pc:spChg chg="del mod ord">
          <ac:chgData name="Eduardo Tiecher" userId="c6a86caff65d3386" providerId="LiveId" clId="{8556A7A0-DDC6-431B-9EA1-9E4402B4F496}" dt="2021-11-16T18:22:02.929" v="550" actId="478"/>
          <ac:spMkLst>
            <pc:docMk/>
            <pc:sldMk cId="2757256199" sldId="354"/>
            <ac:spMk id="2" creationId="{12F75E17-96AB-4A7D-94B1-BC3FA60C8043}"/>
          </ac:spMkLst>
        </pc:spChg>
        <pc:spChg chg="del">
          <ac:chgData name="Eduardo Tiecher" userId="c6a86caff65d3386" providerId="LiveId" clId="{8556A7A0-DDC6-431B-9EA1-9E4402B4F496}" dt="2021-11-16T17:18:03.946" v="12" actId="700"/>
          <ac:spMkLst>
            <pc:docMk/>
            <pc:sldMk cId="2757256199" sldId="354"/>
            <ac:spMk id="3" creationId="{06B3C5E7-A245-4D35-A8B6-1754060CDBE6}"/>
          </ac:spMkLst>
        </pc:spChg>
        <pc:spChg chg="mod ord">
          <ac:chgData name="Eduardo Tiecher" userId="c6a86caff65d3386" providerId="LiveId" clId="{8556A7A0-DDC6-431B-9EA1-9E4402B4F496}" dt="2021-11-16T17:18:03.946" v="12" actId="700"/>
          <ac:spMkLst>
            <pc:docMk/>
            <pc:sldMk cId="2757256199" sldId="354"/>
            <ac:spMk id="8" creationId="{CAF7894F-90D4-4E30-9A8E-8CF4AB708136}"/>
          </ac:spMkLst>
        </pc:spChg>
      </pc:sldChg>
      <pc:sldChg chg="delSp modSp add mod ord modClrScheme chgLayout">
        <pc:chgData name="Eduardo Tiecher" userId="c6a86caff65d3386" providerId="LiveId" clId="{8556A7A0-DDC6-431B-9EA1-9E4402B4F496}" dt="2021-11-16T18:21:56.552" v="547" actId="478"/>
        <pc:sldMkLst>
          <pc:docMk/>
          <pc:sldMk cId="3869877829" sldId="357"/>
        </pc:sldMkLst>
        <pc:spChg chg="del mod ord">
          <ac:chgData name="Eduardo Tiecher" userId="c6a86caff65d3386" providerId="LiveId" clId="{8556A7A0-DDC6-431B-9EA1-9E4402B4F496}" dt="2021-11-16T18:21:56.552" v="547" actId="478"/>
          <ac:spMkLst>
            <pc:docMk/>
            <pc:sldMk cId="3869877829" sldId="357"/>
            <ac:spMk id="2" creationId="{B860C531-7702-422B-BF90-3E3D16C62141}"/>
          </ac:spMkLst>
        </pc:spChg>
        <pc:spChg chg="mod ord">
          <ac:chgData name="Eduardo Tiecher" userId="c6a86caff65d3386" providerId="LiveId" clId="{8556A7A0-DDC6-431B-9EA1-9E4402B4F496}" dt="2021-11-16T17:18:03.946" v="12" actId="700"/>
          <ac:spMkLst>
            <pc:docMk/>
            <pc:sldMk cId="3869877829" sldId="357"/>
            <ac:spMk id="3" creationId="{82218608-CEBA-45D2-83DA-E486BCB0717E}"/>
          </ac:spMkLst>
        </pc:spChg>
        <pc:spChg chg="del">
          <ac:chgData name="Eduardo Tiecher" userId="c6a86caff65d3386" providerId="LiveId" clId="{8556A7A0-DDC6-431B-9EA1-9E4402B4F496}" dt="2021-11-16T17:18:03.946" v="12" actId="700"/>
          <ac:spMkLst>
            <pc:docMk/>
            <pc:sldMk cId="3869877829" sldId="357"/>
            <ac:spMk id="10" creationId="{B61713AE-F809-4E76-B1E6-074354A1246A}"/>
          </ac:spMkLst>
        </pc:spChg>
      </pc:sldChg>
      <pc:sldChg chg="delSp modSp add mod ord modClrScheme chgLayout">
        <pc:chgData name="Eduardo Tiecher" userId="c6a86caff65d3386" providerId="LiveId" clId="{8556A7A0-DDC6-431B-9EA1-9E4402B4F496}" dt="2021-11-16T18:22:04.029" v="551" actId="478"/>
        <pc:sldMkLst>
          <pc:docMk/>
          <pc:sldMk cId="984831312" sldId="360"/>
        </pc:sldMkLst>
        <pc:spChg chg="del mod ord">
          <ac:chgData name="Eduardo Tiecher" userId="c6a86caff65d3386" providerId="LiveId" clId="{8556A7A0-DDC6-431B-9EA1-9E4402B4F496}" dt="2021-11-16T18:22:04.029" v="551" actId="478"/>
          <ac:spMkLst>
            <pc:docMk/>
            <pc:sldMk cId="984831312" sldId="360"/>
            <ac:spMk id="2" creationId="{12F75E17-96AB-4A7D-94B1-BC3FA60C8043}"/>
          </ac:spMkLst>
        </pc:spChg>
        <pc:spChg chg="mod ord">
          <ac:chgData name="Eduardo Tiecher" userId="c6a86caff65d3386" providerId="LiveId" clId="{8556A7A0-DDC6-431B-9EA1-9E4402B4F496}" dt="2021-11-16T17:18:03.946" v="12" actId="700"/>
          <ac:spMkLst>
            <pc:docMk/>
            <pc:sldMk cId="984831312" sldId="360"/>
            <ac:spMk id="8" creationId="{CAF7894F-90D4-4E30-9A8E-8CF4AB708136}"/>
          </ac:spMkLst>
        </pc:spChg>
        <pc:spChg chg="del">
          <ac:chgData name="Eduardo Tiecher" userId="c6a86caff65d3386" providerId="LiveId" clId="{8556A7A0-DDC6-431B-9EA1-9E4402B4F496}" dt="2021-11-16T17:18:03.946" v="12" actId="700"/>
          <ac:spMkLst>
            <pc:docMk/>
            <pc:sldMk cId="984831312" sldId="360"/>
            <ac:spMk id="9" creationId="{083E159A-AE70-4D28-9AFB-D471ED4C6EFD}"/>
          </ac:spMkLst>
        </pc:spChg>
      </pc:sldChg>
      <pc:sldChg chg="delSp modSp add mod ord modClrScheme chgLayout">
        <pc:chgData name="Eduardo Tiecher" userId="c6a86caff65d3386" providerId="LiveId" clId="{8556A7A0-DDC6-431B-9EA1-9E4402B4F496}" dt="2021-11-16T18:22:07.606" v="554" actId="478"/>
        <pc:sldMkLst>
          <pc:docMk/>
          <pc:sldMk cId="1665157996" sldId="361"/>
        </pc:sldMkLst>
        <pc:spChg chg="del mod ord">
          <ac:chgData name="Eduardo Tiecher" userId="c6a86caff65d3386" providerId="LiveId" clId="{8556A7A0-DDC6-431B-9EA1-9E4402B4F496}" dt="2021-11-16T18:22:07.606" v="554" actId="478"/>
          <ac:spMkLst>
            <pc:docMk/>
            <pc:sldMk cId="1665157996" sldId="361"/>
            <ac:spMk id="2" creationId="{12F75E17-96AB-4A7D-94B1-BC3FA60C8043}"/>
          </ac:spMkLst>
        </pc:spChg>
        <pc:spChg chg="mod ord">
          <ac:chgData name="Eduardo Tiecher" userId="c6a86caff65d3386" providerId="LiveId" clId="{8556A7A0-DDC6-431B-9EA1-9E4402B4F496}" dt="2021-11-16T17:18:03.946" v="12" actId="700"/>
          <ac:spMkLst>
            <pc:docMk/>
            <pc:sldMk cId="1665157996" sldId="361"/>
            <ac:spMk id="8" creationId="{CAF7894F-90D4-4E30-9A8E-8CF4AB708136}"/>
          </ac:spMkLst>
        </pc:spChg>
        <pc:spChg chg="del">
          <ac:chgData name="Eduardo Tiecher" userId="c6a86caff65d3386" providerId="LiveId" clId="{8556A7A0-DDC6-431B-9EA1-9E4402B4F496}" dt="2021-11-16T17:18:03.946" v="12" actId="700"/>
          <ac:spMkLst>
            <pc:docMk/>
            <pc:sldMk cId="1665157996" sldId="361"/>
            <ac:spMk id="9" creationId="{07F64F2D-8943-4CAE-A305-A67C821EC8A7}"/>
          </ac:spMkLst>
        </pc:spChg>
      </pc:sldChg>
      <pc:sldChg chg="addSp delSp modSp add mod ord modClrScheme chgLayout">
        <pc:chgData name="Eduardo Tiecher" userId="c6a86caff65d3386" providerId="LiveId" clId="{8556A7A0-DDC6-431B-9EA1-9E4402B4F496}" dt="2021-11-16T18:10:34.197" v="530" actId="1076"/>
        <pc:sldMkLst>
          <pc:docMk/>
          <pc:sldMk cId="371728339" sldId="362"/>
        </pc:sldMkLst>
        <pc:spChg chg="add del mod ord">
          <ac:chgData name="Eduardo Tiecher" userId="c6a86caff65d3386" providerId="LiveId" clId="{8556A7A0-DDC6-431B-9EA1-9E4402B4F496}" dt="2021-11-16T18:10:24.663" v="529" actId="700"/>
          <ac:spMkLst>
            <pc:docMk/>
            <pc:sldMk cId="371728339" sldId="362"/>
            <ac:spMk id="2" creationId="{70E2ED13-E841-4F5B-8E3C-27DF192E724A}"/>
          </ac:spMkLst>
        </pc:spChg>
        <pc:spChg chg="mod">
          <ac:chgData name="Eduardo Tiecher" userId="c6a86caff65d3386" providerId="LiveId" clId="{8556A7A0-DDC6-431B-9EA1-9E4402B4F496}" dt="2021-11-16T18:10:34.197" v="530" actId="1076"/>
          <ac:spMkLst>
            <pc:docMk/>
            <pc:sldMk cId="371728339" sldId="362"/>
            <ac:spMk id="4" creationId="{E4E9FE11-4F56-4D58-A6C4-4968F13FAD5B}"/>
          </ac:spMkLst>
        </pc:spChg>
      </pc:sldChg>
      <pc:sldChg chg="delSp modSp add mod ord modClrScheme chgLayout">
        <pc:chgData name="Eduardo Tiecher" userId="c6a86caff65d3386" providerId="LiveId" clId="{8556A7A0-DDC6-431B-9EA1-9E4402B4F496}" dt="2021-11-16T17:45:14.209" v="290" actId="207"/>
        <pc:sldMkLst>
          <pc:docMk/>
          <pc:sldMk cId="1122331934" sldId="366"/>
        </pc:sldMkLst>
        <pc:spChg chg="mod ord">
          <ac:chgData name="Eduardo Tiecher" userId="c6a86caff65d3386" providerId="LiveId" clId="{8556A7A0-DDC6-431B-9EA1-9E4402B4F496}" dt="2021-11-16T17:18:03.946" v="12" actId="700"/>
          <ac:spMkLst>
            <pc:docMk/>
            <pc:sldMk cId="1122331934" sldId="366"/>
            <ac:spMk id="2" creationId="{0E7ED15D-2FF5-423E-89A3-40112C444E67}"/>
          </ac:spMkLst>
        </pc:spChg>
        <pc:spChg chg="del">
          <ac:chgData name="Eduardo Tiecher" userId="c6a86caff65d3386" providerId="LiveId" clId="{8556A7A0-DDC6-431B-9EA1-9E4402B4F496}" dt="2021-11-16T17:18:03.946" v="12" actId="700"/>
          <ac:spMkLst>
            <pc:docMk/>
            <pc:sldMk cId="1122331934" sldId="366"/>
            <ac:spMk id="3" creationId="{8F0A5A0C-5E9D-491F-B60C-BB03947EB758}"/>
          </ac:spMkLst>
        </pc:spChg>
        <pc:spChg chg="mod">
          <ac:chgData name="Eduardo Tiecher" userId="c6a86caff65d3386" providerId="LiveId" clId="{8556A7A0-DDC6-431B-9EA1-9E4402B4F496}" dt="2021-11-16T17:45:14.209" v="290" actId="207"/>
          <ac:spMkLst>
            <pc:docMk/>
            <pc:sldMk cId="1122331934" sldId="366"/>
            <ac:spMk id="12" creationId="{1DE9FBF9-CE7E-4F00-B3F8-E600D384A1B2}"/>
          </ac:spMkLst>
        </pc:spChg>
        <pc:spChg chg="mod">
          <ac:chgData name="Eduardo Tiecher" userId="c6a86caff65d3386" providerId="LiveId" clId="{8556A7A0-DDC6-431B-9EA1-9E4402B4F496}" dt="2021-11-16T17:45:14.209" v="290" actId="207"/>
          <ac:spMkLst>
            <pc:docMk/>
            <pc:sldMk cId="1122331934" sldId="366"/>
            <ac:spMk id="15" creationId="{F49A2041-49F2-48AC-9FE3-AF53AF79EFFA}"/>
          </ac:spMkLst>
        </pc:spChg>
        <pc:spChg chg="mod">
          <ac:chgData name="Eduardo Tiecher" userId="c6a86caff65d3386" providerId="LiveId" clId="{8556A7A0-DDC6-431B-9EA1-9E4402B4F496}" dt="2021-11-16T17:45:14.209" v="290" actId="207"/>
          <ac:spMkLst>
            <pc:docMk/>
            <pc:sldMk cId="1122331934" sldId="366"/>
            <ac:spMk id="18" creationId="{E419E738-AF8C-441D-BC6A-9DE7C2248FE1}"/>
          </ac:spMkLst>
        </pc:spChg>
        <pc:spChg chg="mod">
          <ac:chgData name="Eduardo Tiecher" userId="c6a86caff65d3386" providerId="LiveId" clId="{8556A7A0-DDC6-431B-9EA1-9E4402B4F496}" dt="2021-11-16T17:45:14.209" v="290" actId="207"/>
          <ac:spMkLst>
            <pc:docMk/>
            <pc:sldMk cId="1122331934" sldId="366"/>
            <ac:spMk id="21" creationId="{ADE64AAC-F1BC-4A37-83D9-88F54D5F818D}"/>
          </ac:spMkLst>
        </pc:spChg>
        <pc:spChg chg="mod">
          <ac:chgData name="Eduardo Tiecher" userId="c6a86caff65d3386" providerId="LiveId" clId="{8556A7A0-DDC6-431B-9EA1-9E4402B4F496}" dt="2021-11-16T17:45:14.209" v="290" actId="207"/>
          <ac:spMkLst>
            <pc:docMk/>
            <pc:sldMk cId="1122331934" sldId="366"/>
            <ac:spMk id="24" creationId="{D9449244-9DF0-425D-A056-7990ECF216C1}"/>
          </ac:spMkLst>
        </pc:spChg>
      </pc:sldChg>
      <pc:sldChg chg="delSp modSp add mod modClrScheme chgLayout">
        <pc:chgData name="Eduardo Tiecher" userId="c6a86caff65d3386" providerId="LiveId" clId="{8556A7A0-DDC6-431B-9EA1-9E4402B4F496}" dt="2021-11-18T21:54:10.087" v="2148" actId="478"/>
        <pc:sldMkLst>
          <pc:docMk/>
          <pc:sldMk cId="2265180989" sldId="367"/>
        </pc:sldMkLst>
        <pc:spChg chg="del mod ord">
          <ac:chgData name="Eduardo Tiecher" userId="c6a86caff65d3386" providerId="LiveId" clId="{8556A7A0-DDC6-431B-9EA1-9E4402B4F496}" dt="2021-11-18T21:54:10.087" v="2148" actId="478"/>
          <ac:spMkLst>
            <pc:docMk/>
            <pc:sldMk cId="2265180989" sldId="367"/>
            <ac:spMk id="2" creationId="{9A52BA68-5AB6-4FE3-BC8A-46ECABBE9665}"/>
          </ac:spMkLst>
        </pc:spChg>
        <pc:spChg chg="mod ord">
          <ac:chgData name="Eduardo Tiecher" userId="c6a86caff65d3386" providerId="LiveId" clId="{8556A7A0-DDC6-431B-9EA1-9E4402B4F496}" dt="2021-11-18T21:53:34.991" v="2114" actId="20577"/>
          <ac:spMkLst>
            <pc:docMk/>
            <pc:sldMk cId="2265180989" sldId="367"/>
            <ac:spMk id="3" creationId="{B909F90D-620A-41DB-AA3B-6FF295D55684}"/>
          </ac:spMkLst>
        </pc:spChg>
        <pc:spChg chg="mod">
          <ac:chgData name="Eduardo Tiecher" userId="c6a86caff65d3386" providerId="LiveId" clId="{8556A7A0-DDC6-431B-9EA1-9E4402B4F496}" dt="2021-11-18T21:53:47.752" v="2118" actId="1076"/>
          <ac:spMkLst>
            <pc:docMk/>
            <pc:sldMk cId="2265180989" sldId="367"/>
            <ac:spMk id="10" creationId="{6FEE6766-77E5-4A4C-9BE2-5E61998FBBB5}"/>
          </ac:spMkLst>
        </pc:spChg>
        <pc:spChg chg="mod">
          <ac:chgData name="Eduardo Tiecher" userId="c6a86caff65d3386" providerId="LiveId" clId="{8556A7A0-DDC6-431B-9EA1-9E4402B4F496}" dt="2021-11-18T21:53:57.596" v="2144" actId="1037"/>
          <ac:spMkLst>
            <pc:docMk/>
            <pc:sldMk cId="2265180989" sldId="367"/>
            <ac:spMk id="11" creationId="{53DAC13E-5993-4886-95ED-26CBF45B9DDD}"/>
          </ac:spMkLst>
        </pc:spChg>
        <pc:grpChg chg="mod">
          <ac:chgData name="Eduardo Tiecher" userId="c6a86caff65d3386" providerId="LiveId" clId="{8556A7A0-DDC6-431B-9EA1-9E4402B4F496}" dt="2021-11-18T21:53:47.752" v="2118" actId="1076"/>
          <ac:grpSpMkLst>
            <pc:docMk/>
            <pc:sldMk cId="2265180989" sldId="367"/>
            <ac:grpSpMk id="12" creationId="{9B3F6604-1289-4DEC-9017-0A4BBEA77C92}"/>
          </ac:grpSpMkLst>
        </pc:grpChg>
        <pc:picChg chg="mod">
          <ac:chgData name="Eduardo Tiecher" userId="c6a86caff65d3386" providerId="LiveId" clId="{8556A7A0-DDC6-431B-9EA1-9E4402B4F496}" dt="2021-11-18T21:53:57.596" v="2144" actId="1037"/>
          <ac:picMkLst>
            <pc:docMk/>
            <pc:sldMk cId="2265180989" sldId="367"/>
            <ac:picMk id="6" creationId="{480D8E4E-C543-403D-A593-D083E3C48DCB}"/>
          </ac:picMkLst>
        </pc:picChg>
        <pc:cxnChg chg="mod">
          <ac:chgData name="Eduardo Tiecher" userId="c6a86caff65d3386" providerId="LiveId" clId="{8556A7A0-DDC6-431B-9EA1-9E4402B4F496}" dt="2021-11-18T21:53:57.596" v="2144" actId="1037"/>
          <ac:cxnSpMkLst>
            <pc:docMk/>
            <pc:sldMk cId="2265180989" sldId="367"/>
            <ac:cxnSpMk id="14" creationId="{43F2379D-D572-4CF3-A701-F4DBDAD5D981}"/>
          </ac:cxnSpMkLst>
        </pc:cxnChg>
        <pc:cxnChg chg="mod">
          <ac:chgData name="Eduardo Tiecher" userId="c6a86caff65d3386" providerId="LiveId" clId="{8556A7A0-DDC6-431B-9EA1-9E4402B4F496}" dt="2021-11-18T21:53:57.596" v="2144" actId="1037"/>
          <ac:cxnSpMkLst>
            <pc:docMk/>
            <pc:sldMk cId="2265180989" sldId="367"/>
            <ac:cxnSpMk id="16" creationId="{38B7570A-31A9-4FF1-8A03-55EF02B28BF0}"/>
          </ac:cxnSpMkLst>
        </pc:cxnChg>
        <pc:cxnChg chg="mod">
          <ac:chgData name="Eduardo Tiecher" userId="c6a86caff65d3386" providerId="LiveId" clId="{8556A7A0-DDC6-431B-9EA1-9E4402B4F496}" dt="2021-11-18T21:53:57.596" v="2144" actId="1037"/>
          <ac:cxnSpMkLst>
            <pc:docMk/>
            <pc:sldMk cId="2265180989" sldId="367"/>
            <ac:cxnSpMk id="17" creationId="{96B11C9A-1AD0-41D9-A688-EBBAB230A74B}"/>
          </ac:cxnSpMkLst>
        </pc:cxnChg>
      </pc:sldChg>
      <pc:sldChg chg="delSp modSp add mod ord modClrScheme chgLayout">
        <pc:chgData name="Eduardo Tiecher" userId="c6a86caff65d3386" providerId="LiveId" clId="{8556A7A0-DDC6-431B-9EA1-9E4402B4F496}" dt="2021-11-16T17:19:41.724" v="18"/>
        <pc:sldMkLst>
          <pc:docMk/>
          <pc:sldMk cId="0" sldId="368"/>
        </pc:sldMkLst>
        <pc:spChg chg="mod ord">
          <ac:chgData name="Eduardo Tiecher" userId="c6a86caff65d3386" providerId="LiveId" clId="{8556A7A0-DDC6-431B-9EA1-9E4402B4F496}" dt="2021-11-16T17:18:03.946" v="12" actId="700"/>
          <ac:spMkLst>
            <pc:docMk/>
            <pc:sldMk cId="0" sldId="368"/>
            <ac:spMk id="7" creationId="{4D0FBDCF-6C37-47C5-B1D4-84FB4CCDE492}"/>
          </ac:spMkLst>
        </pc:spChg>
        <pc:spChg chg="del">
          <ac:chgData name="Eduardo Tiecher" userId="c6a86caff65d3386" providerId="LiveId" clId="{8556A7A0-DDC6-431B-9EA1-9E4402B4F496}" dt="2021-11-16T17:18:03.946" v="12" actId="700"/>
          <ac:spMkLst>
            <pc:docMk/>
            <pc:sldMk cId="0" sldId="368"/>
            <ac:spMk id="8" creationId="{E4E13E90-3580-4D28-AAC6-F480ABC7140F}"/>
          </ac:spMkLst>
        </pc:spChg>
      </pc:sldChg>
      <pc:sldChg chg="modSp add mod modClrScheme chgLayout">
        <pc:chgData name="Eduardo Tiecher" userId="c6a86caff65d3386" providerId="LiveId" clId="{8556A7A0-DDC6-431B-9EA1-9E4402B4F496}" dt="2021-11-18T21:56:27.838" v="2158" actId="1076"/>
        <pc:sldMkLst>
          <pc:docMk/>
          <pc:sldMk cId="1649567670" sldId="371"/>
        </pc:sldMkLst>
        <pc:spChg chg="mod ord">
          <ac:chgData name="Eduardo Tiecher" userId="c6a86caff65d3386" providerId="LiveId" clId="{8556A7A0-DDC6-431B-9EA1-9E4402B4F496}" dt="2021-11-18T21:55:02.860" v="2153" actId="700"/>
          <ac:spMkLst>
            <pc:docMk/>
            <pc:sldMk cId="1649567670" sldId="371"/>
            <ac:spMk id="2" creationId="{DC757D96-F221-46E6-9549-C8F3995BF753}"/>
          </ac:spMkLst>
        </pc:spChg>
        <pc:spChg chg="mod ord">
          <ac:chgData name="Eduardo Tiecher" userId="c6a86caff65d3386" providerId="LiveId" clId="{8556A7A0-DDC6-431B-9EA1-9E4402B4F496}" dt="2021-11-18T21:55:07.480" v="2154" actId="20577"/>
          <ac:spMkLst>
            <pc:docMk/>
            <pc:sldMk cId="1649567670" sldId="371"/>
            <ac:spMk id="3" creationId="{C283D6D2-FB18-452F-9259-DF63270A75B6}"/>
          </ac:spMkLst>
        </pc:spChg>
        <pc:spChg chg="mod">
          <ac:chgData name="Eduardo Tiecher" userId="c6a86caff65d3386" providerId="LiveId" clId="{8556A7A0-DDC6-431B-9EA1-9E4402B4F496}" dt="2021-11-18T21:56:27.838" v="2158" actId="1076"/>
          <ac:spMkLst>
            <pc:docMk/>
            <pc:sldMk cId="1649567670" sldId="371"/>
            <ac:spMk id="5" creationId="{7FAB8B2B-C36D-4A5D-BE6F-B21B7A63BD82}"/>
          </ac:spMkLst>
        </pc:spChg>
        <pc:spChg chg="mod">
          <ac:chgData name="Eduardo Tiecher" userId="c6a86caff65d3386" providerId="LiveId" clId="{8556A7A0-DDC6-431B-9EA1-9E4402B4F496}" dt="2021-11-18T21:56:27.838" v="2158" actId="1076"/>
          <ac:spMkLst>
            <pc:docMk/>
            <pc:sldMk cId="1649567670" sldId="371"/>
            <ac:spMk id="6" creationId="{856C837A-CF1F-4EFF-BE23-1FBFE61C0D5C}"/>
          </ac:spMkLst>
        </pc:spChg>
        <pc:spChg chg="mod">
          <ac:chgData name="Eduardo Tiecher" userId="c6a86caff65d3386" providerId="LiveId" clId="{8556A7A0-DDC6-431B-9EA1-9E4402B4F496}" dt="2021-11-18T21:56:21.379" v="2157" actId="14100"/>
          <ac:spMkLst>
            <pc:docMk/>
            <pc:sldMk cId="1649567670" sldId="371"/>
            <ac:spMk id="11" creationId="{D053EF0B-6992-4EBE-8772-82E8A2B54790}"/>
          </ac:spMkLst>
        </pc:spChg>
        <pc:picChg chg="mod">
          <ac:chgData name="Eduardo Tiecher" userId="c6a86caff65d3386" providerId="LiveId" clId="{8556A7A0-DDC6-431B-9EA1-9E4402B4F496}" dt="2021-11-18T21:56:27.838" v="2158" actId="1076"/>
          <ac:picMkLst>
            <pc:docMk/>
            <pc:sldMk cId="1649567670" sldId="371"/>
            <ac:picMk id="7" creationId="{28A26D9A-51DB-459B-8AF3-C3B4F62AF46A}"/>
          </ac:picMkLst>
        </pc:picChg>
        <pc:picChg chg="mod">
          <ac:chgData name="Eduardo Tiecher" userId="c6a86caff65d3386" providerId="LiveId" clId="{8556A7A0-DDC6-431B-9EA1-9E4402B4F496}" dt="2021-11-18T21:56:27.838" v="2158" actId="1076"/>
          <ac:picMkLst>
            <pc:docMk/>
            <pc:sldMk cId="1649567670" sldId="371"/>
            <ac:picMk id="8" creationId="{137CDF20-38C4-4C93-96CB-9199DA82606A}"/>
          </ac:picMkLst>
        </pc:picChg>
        <pc:picChg chg="mod">
          <ac:chgData name="Eduardo Tiecher" userId="c6a86caff65d3386" providerId="LiveId" clId="{8556A7A0-DDC6-431B-9EA1-9E4402B4F496}" dt="2021-11-18T21:56:27.838" v="2158" actId="1076"/>
          <ac:picMkLst>
            <pc:docMk/>
            <pc:sldMk cId="1649567670" sldId="371"/>
            <ac:picMk id="9" creationId="{5A2CB286-9625-4C45-9FE6-EFE9AE37050D}"/>
          </ac:picMkLst>
        </pc:picChg>
        <pc:picChg chg="mod">
          <ac:chgData name="Eduardo Tiecher" userId="c6a86caff65d3386" providerId="LiveId" clId="{8556A7A0-DDC6-431B-9EA1-9E4402B4F496}" dt="2021-11-18T21:56:27.838" v="2158" actId="1076"/>
          <ac:picMkLst>
            <pc:docMk/>
            <pc:sldMk cId="1649567670" sldId="371"/>
            <ac:picMk id="10" creationId="{8E9E5E73-D563-4C5F-BCFF-08EEB4C6525D}"/>
          </ac:picMkLst>
        </pc:picChg>
      </pc:sldChg>
      <pc:sldChg chg="delSp modSp add mod modClrScheme chgLayout">
        <pc:chgData name="Eduardo Tiecher" userId="c6a86caff65d3386" providerId="LiveId" clId="{8556A7A0-DDC6-431B-9EA1-9E4402B4F496}" dt="2021-11-18T21:54:08.136" v="2147" actId="478"/>
        <pc:sldMkLst>
          <pc:docMk/>
          <pc:sldMk cId="108854400" sldId="372"/>
        </pc:sldMkLst>
        <pc:spChg chg="del mod ord">
          <ac:chgData name="Eduardo Tiecher" userId="c6a86caff65d3386" providerId="LiveId" clId="{8556A7A0-DDC6-431B-9EA1-9E4402B4F496}" dt="2021-11-18T21:54:08.136" v="2147" actId="478"/>
          <ac:spMkLst>
            <pc:docMk/>
            <pc:sldMk cId="108854400" sldId="372"/>
            <ac:spMk id="2" creationId="{8B5B5570-6956-45D6-9140-B07474961148}"/>
          </ac:spMkLst>
        </pc:spChg>
        <pc:spChg chg="mod ord">
          <ac:chgData name="Eduardo Tiecher" userId="c6a86caff65d3386" providerId="LiveId" clId="{8556A7A0-DDC6-431B-9EA1-9E4402B4F496}" dt="2021-11-18T21:54:03.063" v="2146" actId="27636"/>
          <ac:spMkLst>
            <pc:docMk/>
            <pc:sldMk cId="108854400" sldId="372"/>
            <ac:spMk id="3" creationId="{D73A7768-E5C9-4A79-AD0F-4ED5F7906A1E}"/>
          </ac:spMkLst>
        </pc:spChg>
        <pc:spChg chg="mod ord">
          <ac:chgData name="Eduardo Tiecher" userId="c6a86caff65d3386" providerId="LiveId" clId="{8556A7A0-DDC6-431B-9EA1-9E4402B4F496}" dt="2021-11-18T21:52:33.975" v="2106" actId="700"/>
          <ac:spMkLst>
            <pc:docMk/>
            <pc:sldMk cId="108854400" sldId="372"/>
            <ac:spMk id="4" creationId="{8196434C-5E02-48E8-BC86-6562DFBCFAEE}"/>
          </ac:spMkLst>
        </pc:spChg>
      </pc:sldChg>
      <pc:sldChg chg="modSp add del mod ord modClrScheme chgLayout">
        <pc:chgData name="Eduardo Tiecher" userId="c6a86caff65d3386" providerId="LiveId" clId="{8556A7A0-DDC6-431B-9EA1-9E4402B4F496}" dt="2021-11-16T19:59:06.545" v="1362" actId="47"/>
        <pc:sldMkLst>
          <pc:docMk/>
          <pc:sldMk cId="3955925379" sldId="372"/>
        </pc:sldMkLst>
        <pc:spChg chg="mod ord">
          <ac:chgData name="Eduardo Tiecher" userId="c6a86caff65d3386" providerId="LiveId" clId="{8556A7A0-DDC6-431B-9EA1-9E4402B4F496}" dt="2021-11-16T17:18:37.332" v="14" actId="700"/>
          <ac:spMkLst>
            <pc:docMk/>
            <pc:sldMk cId="3955925379" sldId="372"/>
            <ac:spMk id="7" creationId="{B027A4BA-84E3-4F48-8647-8853DB4F41B6}"/>
          </ac:spMkLst>
        </pc:spChg>
      </pc:sldChg>
      <pc:sldChg chg="delSp modSp add mod modClrScheme chgLayout">
        <pc:chgData name="Eduardo Tiecher" userId="c6a86caff65d3386" providerId="LiveId" clId="{8556A7A0-DDC6-431B-9EA1-9E4402B4F496}" dt="2021-11-18T21:54:40.805" v="2151" actId="1076"/>
        <pc:sldMkLst>
          <pc:docMk/>
          <pc:sldMk cId="3826315127" sldId="374"/>
        </pc:sldMkLst>
        <pc:spChg chg="del mod ord">
          <ac:chgData name="Eduardo Tiecher" userId="c6a86caff65d3386" providerId="LiveId" clId="{8556A7A0-DDC6-431B-9EA1-9E4402B4F496}" dt="2021-11-18T21:54:31.198" v="2149" actId="478"/>
          <ac:spMkLst>
            <pc:docMk/>
            <pc:sldMk cId="3826315127" sldId="374"/>
            <ac:spMk id="2" creationId="{B97CF597-499A-4D78-9FFA-C3C7EE928557}"/>
          </ac:spMkLst>
        </pc:spChg>
        <pc:spChg chg="mod ord">
          <ac:chgData name="Eduardo Tiecher" userId="c6a86caff65d3386" providerId="LiveId" clId="{8556A7A0-DDC6-431B-9EA1-9E4402B4F496}" dt="2021-11-18T21:52:33.975" v="2106" actId="700"/>
          <ac:spMkLst>
            <pc:docMk/>
            <pc:sldMk cId="3826315127" sldId="374"/>
            <ac:spMk id="3" creationId="{DBE3A12E-47B1-4955-AEE0-257BB50BA919}"/>
          </ac:spMkLst>
        </pc:spChg>
        <pc:spChg chg="mod">
          <ac:chgData name="Eduardo Tiecher" userId="c6a86caff65d3386" providerId="LiveId" clId="{8556A7A0-DDC6-431B-9EA1-9E4402B4F496}" dt="2021-11-18T21:54:40.805" v="2151" actId="1076"/>
          <ac:spMkLst>
            <pc:docMk/>
            <pc:sldMk cId="3826315127" sldId="374"/>
            <ac:spMk id="5" creationId="{FBFA65EF-A3F6-47DF-A55B-219B3445C6CE}"/>
          </ac:spMkLst>
        </pc:spChg>
        <pc:spChg chg="mod">
          <ac:chgData name="Eduardo Tiecher" userId="c6a86caff65d3386" providerId="LiveId" clId="{8556A7A0-DDC6-431B-9EA1-9E4402B4F496}" dt="2021-11-18T21:54:40.805" v="2151" actId="1076"/>
          <ac:spMkLst>
            <pc:docMk/>
            <pc:sldMk cId="3826315127" sldId="374"/>
            <ac:spMk id="6" creationId="{5BF9197A-5B7E-43A4-B56C-E0F083F9072E}"/>
          </ac:spMkLst>
        </pc:spChg>
        <pc:spChg chg="mod">
          <ac:chgData name="Eduardo Tiecher" userId="c6a86caff65d3386" providerId="LiveId" clId="{8556A7A0-DDC6-431B-9EA1-9E4402B4F496}" dt="2021-11-18T21:54:40.805" v="2151" actId="1076"/>
          <ac:spMkLst>
            <pc:docMk/>
            <pc:sldMk cId="3826315127" sldId="374"/>
            <ac:spMk id="8" creationId="{35FBDD08-88C9-4649-A1B5-C0B4FC60A1A1}"/>
          </ac:spMkLst>
        </pc:spChg>
        <pc:spChg chg="mod">
          <ac:chgData name="Eduardo Tiecher" userId="c6a86caff65d3386" providerId="LiveId" clId="{8556A7A0-DDC6-431B-9EA1-9E4402B4F496}" dt="2021-11-18T21:54:40.805" v="2151" actId="1076"/>
          <ac:spMkLst>
            <pc:docMk/>
            <pc:sldMk cId="3826315127" sldId="374"/>
            <ac:spMk id="9" creationId="{B0D9425B-D39A-49B0-82BC-94405B64E0A6}"/>
          </ac:spMkLst>
        </pc:spChg>
        <pc:spChg chg="mod">
          <ac:chgData name="Eduardo Tiecher" userId="c6a86caff65d3386" providerId="LiveId" clId="{8556A7A0-DDC6-431B-9EA1-9E4402B4F496}" dt="2021-11-18T21:54:40.805" v="2151" actId="1076"/>
          <ac:spMkLst>
            <pc:docMk/>
            <pc:sldMk cId="3826315127" sldId="374"/>
            <ac:spMk id="10" creationId="{E8FFD652-7743-4914-B913-FEB806014B27}"/>
          </ac:spMkLst>
        </pc:spChg>
        <pc:spChg chg="mod">
          <ac:chgData name="Eduardo Tiecher" userId="c6a86caff65d3386" providerId="LiveId" clId="{8556A7A0-DDC6-431B-9EA1-9E4402B4F496}" dt="2021-11-18T21:54:40.805" v="2151" actId="1076"/>
          <ac:spMkLst>
            <pc:docMk/>
            <pc:sldMk cId="3826315127" sldId="374"/>
            <ac:spMk id="13" creationId="{DC39E20A-F8A8-40AF-B871-3D9A4C235880}"/>
          </ac:spMkLst>
        </pc:spChg>
        <pc:spChg chg="mod">
          <ac:chgData name="Eduardo Tiecher" userId="c6a86caff65d3386" providerId="LiveId" clId="{8556A7A0-DDC6-431B-9EA1-9E4402B4F496}" dt="2021-11-18T21:54:40.805" v="2151" actId="1076"/>
          <ac:spMkLst>
            <pc:docMk/>
            <pc:sldMk cId="3826315127" sldId="374"/>
            <ac:spMk id="14" creationId="{0EE50334-00A2-4F7B-89FF-DC7E7EEF3ACB}"/>
          </ac:spMkLst>
        </pc:spChg>
        <pc:spChg chg="mod">
          <ac:chgData name="Eduardo Tiecher" userId="c6a86caff65d3386" providerId="LiveId" clId="{8556A7A0-DDC6-431B-9EA1-9E4402B4F496}" dt="2021-11-18T21:54:40.805" v="2151" actId="1076"/>
          <ac:spMkLst>
            <pc:docMk/>
            <pc:sldMk cId="3826315127" sldId="374"/>
            <ac:spMk id="15" creationId="{1BED3EC8-E780-45C0-B8D5-A92CC826D514}"/>
          </ac:spMkLst>
        </pc:spChg>
        <pc:spChg chg="mod">
          <ac:chgData name="Eduardo Tiecher" userId="c6a86caff65d3386" providerId="LiveId" clId="{8556A7A0-DDC6-431B-9EA1-9E4402B4F496}" dt="2021-11-18T21:54:40.805" v="2151" actId="1076"/>
          <ac:spMkLst>
            <pc:docMk/>
            <pc:sldMk cId="3826315127" sldId="374"/>
            <ac:spMk id="16" creationId="{D7050FB0-0AE0-4DE7-8B35-C56E7E57039F}"/>
          </ac:spMkLst>
        </pc:spChg>
        <pc:spChg chg="mod">
          <ac:chgData name="Eduardo Tiecher" userId="c6a86caff65d3386" providerId="LiveId" clId="{8556A7A0-DDC6-431B-9EA1-9E4402B4F496}" dt="2021-11-18T21:54:40.805" v="2151" actId="1076"/>
          <ac:spMkLst>
            <pc:docMk/>
            <pc:sldMk cId="3826315127" sldId="374"/>
            <ac:spMk id="17" creationId="{13EB2057-EA94-4197-83F5-195981262221}"/>
          </ac:spMkLst>
        </pc:spChg>
        <pc:spChg chg="mod">
          <ac:chgData name="Eduardo Tiecher" userId="c6a86caff65d3386" providerId="LiveId" clId="{8556A7A0-DDC6-431B-9EA1-9E4402B4F496}" dt="2021-11-18T21:54:40.805" v="2151" actId="1076"/>
          <ac:spMkLst>
            <pc:docMk/>
            <pc:sldMk cId="3826315127" sldId="374"/>
            <ac:spMk id="18" creationId="{F2FD7615-8324-4142-A214-B79258B70467}"/>
          </ac:spMkLst>
        </pc:spChg>
        <pc:spChg chg="mod">
          <ac:chgData name="Eduardo Tiecher" userId="c6a86caff65d3386" providerId="LiveId" clId="{8556A7A0-DDC6-431B-9EA1-9E4402B4F496}" dt="2021-11-18T21:54:40.805" v="2151" actId="1076"/>
          <ac:spMkLst>
            <pc:docMk/>
            <pc:sldMk cId="3826315127" sldId="374"/>
            <ac:spMk id="19" creationId="{27BF4354-D3DA-4761-B466-0EAD6BB42974}"/>
          </ac:spMkLst>
        </pc:spChg>
        <pc:spChg chg="mod">
          <ac:chgData name="Eduardo Tiecher" userId="c6a86caff65d3386" providerId="LiveId" clId="{8556A7A0-DDC6-431B-9EA1-9E4402B4F496}" dt="2021-11-18T21:54:40.805" v="2151" actId="1076"/>
          <ac:spMkLst>
            <pc:docMk/>
            <pc:sldMk cId="3826315127" sldId="374"/>
            <ac:spMk id="31" creationId="{693788A4-9F7A-4586-920F-1867BF0791F6}"/>
          </ac:spMkLst>
        </pc:spChg>
        <pc:spChg chg="mod">
          <ac:chgData name="Eduardo Tiecher" userId="c6a86caff65d3386" providerId="LiveId" clId="{8556A7A0-DDC6-431B-9EA1-9E4402B4F496}" dt="2021-11-18T21:54:40.805" v="2151" actId="1076"/>
          <ac:spMkLst>
            <pc:docMk/>
            <pc:sldMk cId="3826315127" sldId="374"/>
            <ac:spMk id="32" creationId="{F8E45F69-8805-460D-A199-3D3A9532D90D}"/>
          </ac:spMkLst>
        </pc:spChg>
        <pc:spChg chg="mod">
          <ac:chgData name="Eduardo Tiecher" userId="c6a86caff65d3386" providerId="LiveId" clId="{8556A7A0-DDC6-431B-9EA1-9E4402B4F496}" dt="2021-11-18T21:54:40.805" v="2151" actId="1076"/>
          <ac:spMkLst>
            <pc:docMk/>
            <pc:sldMk cId="3826315127" sldId="374"/>
            <ac:spMk id="38" creationId="{BF57A59E-9AB7-4D5B-9C42-F194E0E568AB}"/>
          </ac:spMkLst>
        </pc:spChg>
        <pc:spChg chg="mod">
          <ac:chgData name="Eduardo Tiecher" userId="c6a86caff65d3386" providerId="LiveId" clId="{8556A7A0-DDC6-431B-9EA1-9E4402B4F496}" dt="2021-11-18T21:54:40.805" v="2151" actId="1076"/>
          <ac:spMkLst>
            <pc:docMk/>
            <pc:sldMk cId="3826315127" sldId="374"/>
            <ac:spMk id="39" creationId="{E12CC09D-E28E-45AB-A3E8-7A13CB6722F4}"/>
          </ac:spMkLst>
        </pc:spChg>
        <pc:spChg chg="mod">
          <ac:chgData name="Eduardo Tiecher" userId="c6a86caff65d3386" providerId="LiveId" clId="{8556A7A0-DDC6-431B-9EA1-9E4402B4F496}" dt="2021-11-18T21:54:40.805" v="2151" actId="1076"/>
          <ac:spMkLst>
            <pc:docMk/>
            <pc:sldMk cId="3826315127" sldId="374"/>
            <ac:spMk id="51" creationId="{2894842D-A287-4E84-BECE-353140D97048}"/>
          </ac:spMkLst>
        </pc:spChg>
        <pc:grpChg chg="mod">
          <ac:chgData name="Eduardo Tiecher" userId="c6a86caff65d3386" providerId="LiveId" clId="{8556A7A0-DDC6-431B-9EA1-9E4402B4F496}" dt="2021-11-18T21:54:40.805" v="2151" actId="1076"/>
          <ac:grpSpMkLst>
            <pc:docMk/>
            <pc:sldMk cId="3826315127" sldId="374"/>
            <ac:grpSpMk id="28" creationId="{39281582-9A00-4FD6-ABE3-D7074021610A}"/>
          </ac:grpSpMkLst>
        </pc:grpChg>
        <pc:grpChg chg="mod">
          <ac:chgData name="Eduardo Tiecher" userId="c6a86caff65d3386" providerId="LiveId" clId="{8556A7A0-DDC6-431B-9EA1-9E4402B4F496}" dt="2021-11-18T21:54:40.805" v="2151" actId="1076"/>
          <ac:grpSpMkLst>
            <pc:docMk/>
            <pc:sldMk cId="3826315127" sldId="374"/>
            <ac:grpSpMk id="29" creationId="{5AB7B940-A513-4B59-8DCA-8C28EE13A284}"/>
          </ac:grpSpMkLst>
        </pc:grpChg>
        <pc:grpChg chg="mod">
          <ac:chgData name="Eduardo Tiecher" userId="c6a86caff65d3386" providerId="LiveId" clId="{8556A7A0-DDC6-431B-9EA1-9E4402B4F496}" dt="2021-11-18T21:54:40.805" v="2151" actId="1076"/>
          <ac:grpSpMkLst>
            <pc:docMk/>
            <pc:sldMk cId="3826315127" sldId="374"/>
            <ac:grpSpMk id="30" creationId="{CA53A8EA-5AE5-4D07-90C9-0FD3B88AAB74}"/>
          </ac:grpSpMkLst>
        </pc:grpChg>
        <pc:grpChg chg="mod">
          <ac:chgData name="Eduardo Tiecher" userId="c6a86caff65d3386" providerId="LiveId" clId="{8556A7A0-DDC6-431B-9EA1-9E4402B4F496}" dt="2021-11-18T21:54:40.805" v="2151" actId="1076"/>
          <ac:grpSpMkLst>
            <pc:docMk/>
            <pc:sldMk cId="3826315127" sldId="374"/>
            <ac:grpSpMk id="33" creationId="{575D5E3E-D807-46B0-9D62-BFC8B1382922}"/>
          </ac:grpSpMkLst>
        </pc:grpChg>
        <pc:grpChg chg="mod">
          <ac:chgData name="Eduardo Tiecher" userId="c6a86caff65d3386" providerId="LiveId" clId="{8556A7A0-DDC6-431B-9EA1-9E4402B4F496}" dt="2021-11-18T21:54:40.805" v="2151" actId="1076"/>
          <ac:grpSpMkLst>
            <pc:docMk/>
            <pc:sldMk cId="3826315127" sldId="374"/>
            <ac:grpSpMk id="34" creationId="{39BD1055-46B3-4AEC-A4B6-A01FF4919A12}"/>
          </ac:grpSpMkLst>
        </pc:grpChg>
        <pc:picChg chg="mod">
          <ac:chgData name="Eduardo Tiecher" userId="c6a86caff65d3386" providerId="LiveId" clId="{8556A7A0-DDC6-431B-9EA1-9E4402B4F496}" dt="2021-11-18T21:54:40.805" v="2151" actId="1076"/>
          <ac:picMkLst>
            <pc:docMk/>
            <pc:sldMk cId="3826315127" sldId="374"/>
            <ac:picMk id="3076" creationId="{5D3F5505-2FD7-4057-ABCF-BFE32C4F20EA}"/>
          </ac:picMkLst>
        </pc:picChg>
        <pc:picChg chg="mod">
          <ac:chgData name="Eduardo Tiecher" userId="c6a86caff65d3386" providerId="LiveId" clId="{8556A7A0-DDC6-431B-9EA1-9E4402B4F496}" dt="2021-11-18T21:54:40.805" v="2151" actId="1076"/>
          <ac:picMkLst>
            <pc:docMk/>
            <pc:sldMk cId="3826315127" sldId="374"/>
            <ac:picMk id="6146" creationId="{A86583B8-4349-4983-AEC9-481B310C425A}"/>
          </ac:picMkLst>
        </pc:picChg>
        <pc:cxnChg chg="mod">
          <ac:chgData name="Eduardo Tiecher" userId="c6a86caff65d3386" providerId="LiveId" clId="{8556A7A0-DDC6-431B-9EA1-9E4402B4F496}" dt="2021-11-18T21:54:40.805" v="2151" actId="1076"/>
          <ac:cxnSpMkLst>
            <pc:docMk/>
            <pc:sldMk cId="3826315127" sldId="374"/>
            <ac:cxnSpMk id="7" creationId="{5369C697-97C2-4B29-BF9D-9939C06B76CF}"/>
          </ac:cxnSpMkLst>
        </pc:cxnChg>
        <pc:cxnChg chg="mod">
          <ac:chgData name="Eduardo Tiecher" userId="c6a86caff65d3386" providerId="LiveId" clId="{8556A7A0-DDC6-431B-9EA1-9E4402B4F496}" dt="2021-11-18T21:54:40.805" v="2151" actId="1076"/>
          <ac:cxnSpMkLst>
            <pc:docMk/>
            <pc:sldMk cId="3826315127" sldId="374"/>
            <ac:cxnSpMk id="20" creationId="{E033D549-F97F-4233-BFD5-479009F7B1E9}"/>
          </ac:cxnSpMkLst>
        </pc:cxnChg>
        <pc:cxnChg chg="mod">
          <ac:chgData name="Eduardo Tiecher" userId="c6a86caff65d3386" providerId="LiveId" clId="{8556A7A0-DDC6-431B-9EA1-9E4402B4F496}" dt="2021-11-18T21:54:40.805" v="2151" actId="1076"/>
          <ac:cxnSpMkLst>
            <pc:docMk/>
            <pc:sldMk cId="3826315127" sldId="374"/>
            <ac:cxnSpMk id="23" creationId="{2DDF38B3-CBF9-462F-8FED-35DA134CDFD9}"/>
          </ac:cxnSpMkLst>
        </pc:cxnChg>
        <pc:cxnChg chg="mod">
          <ac:chgData name="Eduardo Tiecher" userId="c6a86caff65d3386" providerId="LiveId" clId="{8556A7A0-DDC6-431B-9EA1-9E4402B4F496}" dt="2021-11-18T21:54:40.805" v="2151" actId="1076"/>
          <ac:cxnSpMkLst>
            <pc:docMk/>
            <pc:sldMk cId="3826315127" sldId="374"/>
            <ac:cxnSpMk id="24" creationId="{E5A2446B-98FF-4BF4-88BB-8CABA2C9AC82}"/>
          </ac:cxnSpMkLst>
        </pc:cxnChg>
        <pc:cxnChg chg="mod">
          <ac:chgData name="Eduardo Tiecher" userId="c6a86caff65d3386" providerId="LiveId" clId="{8556A7A0-DDC6-431B-9EA1-9E4402B4F496}" dt="2021-11-18T21:54:40.805" v="2151" actId="1076"/>
          <ac:cxnSpMkLst>
            <pc:docMk/>
            <pc:sldMk cId="3826315127" sldId="374"/>
            <ac:cxnSpMk id="25" creationId="{2686D14C-B7BF-4CE0-8B6B-6970C2D0F592}"/>
          </ac:cxnSpMkLst>
        </pc:cxnChg>
        <pc:cxnChg chg="mod">
          <ac:chgData name="Eduardo Tiecher" userId="c6a86caff65d3386" providerId="LiveId" clId="{8556A7A0-DDC6-431B-9EA1-9E4402B4F496}" dt="2021-11-18T21:54:40.805" v="2151" actId="1076"/>
          <ac:cxnSpMkLst>
            <pc:docMk/>
            <pc:sldMk cId="3826315127" sldId="374"/>
            <ac:cxnSpMk id="26" creationId="{B2092F7E-A1D3-4DC5-83F1-A62A99B35F27}"/>
          </ac:cxnSpMkLst>
        </pc:cxnChg>
        <pc:cxnChg chg="mod">
          <ac:chgData name="Eduardo Tiecher" userId="c6a86caff65d3386" providerId="LiveId" clId="{8556A7A0-DDC6-431B-9EA1-9E4402B4F496}" dt="2021-11-18T21:54:40.805" v="2151" actId="1076"/>
          <ac:cxnSpMkLst>
            <pc:docMk/>
            <pc:sldMk cId="3826315127" sldId="374"/>
            <ac:cxnSpMk id="42" creationId="{10A35EE3-E7B2-425B-8472-813EA1E0F09D}"/>
          </ac:cxnSpMkLst>
        </pc:cxnChg>
        <pc:cxnChg chg="mod">
          <ac:chgData name="Eduardo Tiecher" userId="c6a86caff65d3386" providerId="LiveId" clId="{8556A7A0-DDC6-431B-9EA1-9E4402B4F496}" dt="2021-11-18T21:54:40.805" v="2151" actId="1076"/>
          <ac:cxnSpMkLst>
            <pc:docMk/>
            <pc:sldMk cId="3826315127" sldId="374"/>
            <ac:cxnSpMk id="43" creationId="{18A6E2C3-1293-4DB2-A38E-325B2EFDB145}"/>
          </ac:cxnSpMkLst>
        </pc:cxnChg>
        <pc:cxnChg chg="mod">
          <ac:chgData name="Eduardo Tiecher" userId="c6a86caff65d3386" providerId="LiveId" clId="{8556A7A0-DDC6-431B-9EA1-9E4402B4F496}" dt="2021-11-18T21:54:40.805" v="2151" actId="1076"/>
          <ac:cxnSpMkLst>
            <pc:docMk/>
            <pc:sldMk cId="3826315127" sldId="374"/>
            <ac:cxnSpMk id="46" creationId="{B3B4B4C7-BD27-4E84-982E-2F3A367527BB}"/>
          </ac:cxnSpMkLst>
        </pc:cxnChg>
        <pc:cxnChg chg="mod">
          <ac:chgData name="Eduardo Tiecher" userId="c6a86caff65d3386" providerId="LiveId" clId="{8556A7A0-DDC6-431B-9EA1-9E4402B4F496}" dt="2021-11-18T21:54:40.805" v="2151" actId="1076"/>
          <ac:cxnSpMkLst>
            <pc:docMk/>
            <pc:sldMk cId="3826315127" sldId="374"/>
            <ac:cxnSpMk id="48" creationId="{7763B45C-B327-40C7-A1F0-EE6CBCED8F3D}"/>
          </ac:cxnSpMkLst>
        </pc:cxnChg>
        <pc:cxnChg chg="mod">
          <ac:chgData name="Eduardo Tiecher" userId="c6a86caff65d3386" providerId="LiveId" clId="{8556A7A0-DDC6-431B-9EA1-9E4402B4F496}" dt="2021-11-18T21:54:40.805" v="2151" actId="1076"/>
          <ac:cxnSpMkLst>
            <pc:docMk/>
            <pc:sldMk cId="3826315127" sldId="374"/>
            <ac:cxnSpMk id="49" creationId="{78FB128A-00A6-40EE-A439-B0E602E64D22}"/>
          </ac:cxnSpMkLst>
        </pc:cxnChg>
      </pc:sldChg>
      <pc:sldChg chg="delSp modSp add mod ord modClrScheme chgLayout">
        <pc:chgData name="Eduardo Tiecher" userId="c6a86caff65d3386" providerId="LiveId" clId="{8556A7A0-DDC6-431B-9EA1-9E4402B4F496}" dt="2021-11-16T18:22:06.560" v="553" actId="478"/>
        <pc:sldMkLst>
          <pc:docMk/>
          <pc:sldMk cId="2838319404" sldId="375"/>
        </pc:sldMkLst>
        <pc:spChg chg="del mod ord">
          <ac:chgData name="Eduardo Tiecher" userId="c6a86caff65d3386" providerId="LiveId" clId="{8556A7A0-DDC6-431B-9EA1-9E4402B4F496}" dt="2021-11-16T18:22:06.560" v="553" actId="478"/>
          <ac:spMkLst>
            <pc:docMk/>
            <pc:sldMk cId="2838319404" sldId="375"/>
            <ac:spMk id="2" creationId="{B97CF597-499A-4D78-9FFA-C3C7EE928557}"/>
          </ac:spMkLst>
        </pc:spChg>
        <pc:spChg chg="mod ord">
          <ac:chgData name="Eduardo Tiecher" userId="c6a86caff65d3386" providerId="LiveId" clId="{8556A7A0-DDC6-431B-9EA1-9E4402B4F496}" dt="2021-11-16T17:18:03.946" v="12" actId="700"/>
          <ac:spMkLst>
            <pc:docMk/>
            <pc:sldMk cId="2838319404" sldId="375"/>
            <ac:spMk id="3" creationId="{DBE3A12E-47B1-4955-AEE0-257BB50BA919}"/>
          </ac:spMkLst>
        </pc:spChg>
        <pc:spChg chg="del">
          <ac:chgData name="Eduardo Tiecher" userId="c6a86caff65d3386" providerId="LiveId" clId="{8556A7A0-DDC6-431B-9EA1-9E4402B4F496}" dt="2021-11-16T17:18:03.946" v="12" actId="700"/>
          <ac:spMkLst>
            <pc:docMk/>
            <pc:sldMk cId="2838319404" sldId="375"/>
            <ac:spMk id="5" creationId="{1AE3F692-46CC-4411-AE74-DA0E470E11DB}"/>
          </ac:spMkLst>
        </pc:spChg>
      </pc:sldChg>
      <pc:sldChg chg="delSp modSp add mod ord modClrScheme chgLayout">
        <pc:chgData name="Eduardo Tiecher" userId="c6a86caff65d3386" providerId="LiveId" clId="{8556A7A0-DDC6-431B-9EA1-9E4402B4F496}" dt="2021-11-16T18:23:00.488" v="569" actId="14100"/>
        <pc:sldMkLst>
          <pc:docMk/>
          <pc:sldMk cId="1069827755" sldId="376"/>
        </pc:sldMkLst>
        <pc:spChg chg="del mod ord">
          <ac:chgData name="Eduardo Tiecher" userId="c6a86caff65d3386" providerId="LiveId" clId="{8556A7A0-DDC6-431B-9EA1-9E4402B4F496}" dt="2021-11-16T18:22:08.563" v="555" actId="478"/>
          <ac:spMkLst>
            <pc:docMk/>
            <pc:sldMk cId="1069827755" sldId="376"/>
            <ac:spMk id="2" creationId="{8B5B5570-6956-45D6-9140-B07474961148}"/>
          </ac:spMkLst>
        </pc:spChg>
        <pc:spChg chg="mod ord">
          <ac:chgData name="Eduardo Tiecher" userId="c6a86caff65d3386" providerId="LiveId" clId="{8556A7A0-DDC6-431B-9EA1-9E4402B4F496}" dt="2021-11-16T17:18:03.946" v="12" actId="700"/>
          <ac:spMkLst>
            <pc:docMk/>
            <pc:sldMk cId="1069827755" sldId="376"/>
            <ac:spMk id="3" creationId="{D73A7768-E5C9-4A79-AD0F-4ED5F7906A1E}"/>
          </ac:spMkLst>
        </pc:spChg>
        <pc:spChg chg="mod ord">
          <ac:chgData name="Eduardo Tiecher" userId="c6a86caff65d3386" providerId="LiveId" clId="{8556A7A0-DDC6-431B-9EA1-9E4402B4F496}" dt="2021-11-16T18:23:00.488" v="569" actId="14100"/>
          <ac:spMkLst>
            <pc:docMk/>
            <pc:sldMk cId="1069827755" sldId="376"/>
            <ac:spMk id="6" creationId="{E587D6E2-F50A-482E-9775-3A3F242F18D4}"/>
          </ac:spMkLst>
        </pc:spChg>
        <pc:picChg chg="mod">
          <ac:chgData name="Eduardo Tiecher" userId="c6a86caff65d3386" providerId="LiveId" clId="{8556A7A0-DDC6-431B-9EA1-9E4402B4F496}" dt="2021-11-16T18:22:51.691" v="567" actId="14100"/>
          <ac:picMkLst>
            <pc:docMk/>
            <pc:sldMk cId="1069827755" sldId="376"/>
            <ac:picMk id="5" creationId="{C05963D2-1E7F-4171-A99B-4DFBA2152A69}"/>
          </ac:picMkLst>
        </pc:picChg>
      </pc:sldChg>
      <pc:sldChg chg="delSp modSp add mod modClrScheme chgLayout">
        <pc:chgData name="Eduardo Tiecher" userId="c6a86caff65d3386" providerId="LiveId" clId="{8556A7A0-DDC6-431B-9EA1-9E4402B4F496}" dt="2021-11-18T21:58:11.630" v="2164" actId="478"/>
        <pc:sldMkLst>
          <pc:docMk/>
          <pc:sldMk cId="841057895" sldId="380"/>
        </pc:sldMkLst>
        <pc:spChg chg="del mod ord">
          <ac:chgData name="Eduardo Tiecher" userId="c6a86caff65d3386" providerId="LiveId" clId="{8556A7A0-DDC6-431B-9EA1-9E4402B4F496}" dt="2021-11-18T21:58:11.630" v="2164" actId="478"/>
          <ac:spMkLst>
            <pc:docMk/>
            <pc:sldMk cId="841057895" sldId="380"/>
            <ac:spMk id="2" creationId="{B97CF597-499A-4D78-9FFA-C3C7EE928557}"/>
          </ac:spMkLst>
        </pc:spChg>
        <pc:spChg chg="mod ord">
          <ac:chgData name="Eduardo Tiecher" userId="c6a86caff65d3386" providerId="LiveId" clId="{8556A7A0-DDC6-431B-9EA1-9E4402B4F496}" dt="2021-11-18T21:58:02.716" v="2162" actId="27636"/>
          <ac:spMkLst>
            <pc:docMk/>
            <pc:sldMk cId="841057895" sldId="380"/>
            <ac:spMk id="3" creationId="{DBE3A12E-47B1-4955-AEE0-257BB50BA919}"/>
          </ac:spMkLst>
        </pc:spChg>
        <pc:spChg chg="mod">
          <ac:chgData name="Eduardo Tiecher" userId="c6a86caff65d3386" providerId="LiveId" clId="{8556A7A0-DDC6-431B-9EA1-9E4402B4F496}" dt="2021-11-18T21:58:09.300" v="2163" actId="1076"/>
          <ac:spMkLst>
            <pc:docMk/>
            <pc:sldMk cId="841057895" sldId="380"/>
            <ac:spMk id="44" creationId="{F353669A-4F80-422D-9BF6-F88566FA5785}"/>
          </ac:spMkLst>
        </pc:spChg>
        <pc:spChg chg="mod">
          <ac:chgData name="Eduardo Tiecher" userId="c6a86caff65d3386" providerId="LiveId" clId="{8556A7A0-DDC6-431B-9EA1-9E4402B4F496}" dt="2021-11-18T21:58:09.300" v="2163" actId="1076"/>
          <ac:spMkLst>
            <pc:docMk/>
            <pc:sldMk cId="841057895" sldId="380"/>
            <ac:spMk id="45" creationId="{5CAB06BA-DFB7-4525-BFF8-2376EF0941E0}"/>
          </ac:spMkLst>
        </pc:spChg>
        <pc:spChg chg="mod">
          <ac:chgData name="Eduardo Tiecher" userId="c6a86caff65d3386" providerId="LiveId" clId="{8556A7A0-DDC6-431B-9EA1-9E4402B4F496}" dt="2021-11-18T21:58:09.300" v="2163" actId="1076"/>
          <ac:spMkLst>
            <pc:docMk/>
            <pc:sldMk cId="841057895" sldId="380"/>
            <ac:spMk id="50" creationId="{744FACEE-D211-42CC-A834-2A13586EF1CB}"/>
          </ac:spMkLst>
        </pc:spChg>
        <pc:picChg chg="mod">
          <ac:chgData name="Eduardo Tiecher" userId="c6a86caff65d3386" providerId="LiveId" clId="{8556A7A0-DDC6-431B-9EA1-9E4402B4F496}" dt="2021-11-18T21:58:09.300" v="2163" actId="1076"/>
          <ac:picMkLst>
            <pc:docMk/>
            <pc:sldMk cId="841057895" sldId="380"/>
            <ac:picMk id="2050" creationId="{693EA1C6-B9A3-458E-8813-10F3CBA1E0C9}"/>
          </ac:picMkLst>
        </pc:picChg>
        <pc:picChg chg="mod">
          <ac:chgData name="Eduardo Tiecher" userId="c6a86caff65d3386" providerId="LiveId" clId="{8556A7A0-DDC6-431B-9EA1-9E4402B4F496}" dt="2021-11-18T21:58:09.300" v="2163" actId="1076"/>
          <ac:picMkLst>
            <pc:docMk/>
            <pc:sldMk cId="841057895" sldId="380"/>
            <ac:picMk id="2052" creationId="{ECF8F282-8AA0-4BE7-BB9E-E23553A52203}"/>
          </ac:picMkLst>
        </pc:picChg>
        <pc:picChg chg="mod">
          <ac:chgData name="Eduardo Tiecher" userId="c6a86caff65d3386" providerId="LiveId" clId="{8556A7A0-DDC6-431B-9EA1-9E4402B4F496}" dt="2021-11-18T21:58:09.300" v="2163" actId="1076"/>
          <ac:picMkLst>
            <pc:docMk/>
            <pc:sldMk cId="841057895" sldId="380"/>
            <ac:picMk id="2054" creationId="{9482B8F7-3100-443F-9673-AC0EDAA6D582}"/>
          </ac:picMkLst>
        </pc:picChg>
        <pc:picChg chg="mod">
          <ac:chgData name="Eduardo Tiecher" userId="c6a86caff65d3386" providerId="LiveId" clId="{8556A7A0-DDC6-431B-9EA1-9E4402B4F496}" dt="2021-11-18T21:58:09.300" v="2163" actId="1076"/>
          <ac:picMkLst>
            <pc:docMk/>
            <pc:sldMk cId="841057895" sldId="380"/>
            <ac:picMk id="2056" creationId="{D24D9EAC-04F0-4F7D-B9F6-9C0C76A075EA}"/>
          </ac:picMkLst>
        </pc:picChg>
        <pc:picChg chg="mod">
          <ac:chgData name="Eduardo Tiecher" userId="c6a86caff65d3386" providerId="LiveId" clId="{8556A7A0-DDC6-431B-9EA1-9E4402B4F496}" dt="2021-11-18T21:58:09.300" v="2163" actId="1076"/>
          <ac:picMkLst>
            <pc:docMk/>
            <pc:sldMk cId="841057895" sldId="380"/>
            <ac:picMk id="4100" creationId="{4FE7B0BD-1CFA-4651-884F-E4CA4795EC9B}"/>
          </ac:picMkLst>
        </pc:picChg>
      </pc:sldChg>
      <pc:sldChg chg="delSp modSp add mod ord modClrScheme chgLayout">
        <pc:chgData name="Eduardo Tiecher" userId="c6a86caff65d3386" providerId="LiveId" clId="{8556A7A0-DDC6-431B-9EA1-9E4402B4F496}" dt="2021-11-16T18:22:09.635" v="556" actId="478"/>
        <pc:sldMkLst>
          <pc:docMk/>
          <pc:sldMk cId="2664042922" sldId="383"/>
        </pc:sldMkLst>
        <pc:spChg chg="del mod ord">
          <ac:chgData name="Eduardo Tiecher" userId="c6a86caff65d3386" providerId="LiveId" clId="{8556A7A0-DDC6-431B-9EA1-9E4402B4F496}" dt="2021-11-16T18:22:09.635" v="556" actId="478"/>
          <ac:spMkLst>
            <pc:docMk/>
            <pc:sldMk cId="2664042922" sldId="383"/>
            <ac:spMk id="2" creationId="{0E8ABA02-3D0A-4D35-BAC6-7665059D8B31}"/>
          </ac:spMkLst>
        </pc:spChg>
        <pc:spChg chg="mod ord">
          <ac:chgData name="Eduardo Tiecher" userId="c6a86caff65d3386" providerId="LiveId" clId="{8556A7A0-DDC6-431B-9EA1-9E4402B4F496}" dt="2021-11-16T17:18:03.946" v="12" actId="700"/>
          <ac:spMkLst>
            <pc:docMk/>
            <pc:sldMk cId="2664042922" sldId="383"/>
            <ac:spMk id="3" creationId="{1B6D5019-3151-4C74-99DA-3620838FF0B2}"/>
          </ac:spMkLst>
        </pc:spChg>
        <pc:spChg chg="del">
          <ac:chgData name="Eduardo Tiecher" userId="c6a86caff65d3386" providerId="LiveId" clId="{8556A7A0-DDC6-431B-9EA1-9E4402B4F496}" dt="2021-11-16T17:18:03.946" v="12" actId="700"/>
          <ac:spMkLst>
            <pc:docMk/>
            <pc:sldMk cId="2664042922" sldId="383"/>
            <ac:spMk id="5" creationId="{BDB63123-C7D4-482F-8BA6-91049934E870}"/>
          </ac:spMkLst>
        </pc:spChg>
      </pc:sldChg>
      <pc:sldChg chg="delSp modSp add mod ord modClrScheme chgLayout">
        <pc:chgData name="Eduardo Tiecher" userId="c6a86caff65d3386" providerId="LiveId" clId="{8556A7A0-DDC6-431B-9EA1-9E4402B4F496}" dt="2021-11-16T18:23:20.745" v="579" actId="404"/>
        <pc:sldMkLst>
          <pc:docMk/>
          <pc:sldMk cId="177679685" sldId="384"/>
        </pc:sldMkLst>
        <pc:spChg chg="del mod ord">
          <ac:chgData name="Eduardo Tiecher" userId="c6a86caff65d3386" providerId="LiveId" clId="{8556A7A0-DDC6-431B-9EA1-9E4402B4F496}" dt="2021-11-16T18:22:11.840" v="558" actId="478"/>
          <ac:spMkLst>
            <pc:docMk/>
            <pc:sldMk cId="177679685" sldId="384"/>
            <ac:spMk id="2" creationId="{0E8ABA02-3D0A-4D35-BAC6-7665059D8B31}"/>
          </ac:spMkLst>
        </pc:spChg>
        <pc:spChg chg="mod ord">
          <ac:chgData name="Eduardo Tiecher" userId="c6a86caff65d3386" providerId="LiveId" clId="{8556A7A0-DDC6-431B-9EA1-9E4402B4F496}" dt="2021-11-16T17:18:03.946" v="12" actId="700"/>
          <ac:spMkLst>
            <pc:docMk/>
            <pc:sldMk cId="177679685" sldId="384"/>
            <ac:spMk id="3" creationId="{1B6D5019-3151-4C74-99DA-3620838FF0B2}"/>
          </ac:spMkLst>
        </pc:spChg>
        <pc:spChg chg="mod ord">
          <ac:chgData name="Eduardo Tiecher" userId="c6a86caff65d3386" providerId="LiveId" clId="{8556A7A0-DDC6-431B-9EA1-9E4402B4F496}" dt="2021-11-16T18:23:20.745" v="579" actId="404"/>
          <ac:spMkLst>
            <pc:docMk/>
            <pc:sldMk cId="177679685" sldId="384"/>
            <ac:spMk id="5" creationId="{8BA1AD6C-CABF-4176-939D-893A011B73B8}"/>
          </ac:spMkLst>
        </pc:spChg>
      </pc:sldChg>
      <pc:sldChg chg="delSp modSp add mod ord modClrScheme chgLayout">
        <pc:chgData name="Eduardo Tiecher" userId="c6a86caff65d3386" providerId="LiveId" clId="{8556A7A0-DDC6-431B-9EA1-9E4402B4F496}" dt="2021-11-16T18:24:07.372" v="617" actId="20577"/>
        <pc:sldMkLst>
          <pc:docMk/>
          <pc:sldMk cId="3459782865" sldId="385"/>
        </pc:sldMkLst>
        <pc:spChg chg="del mod ord">
          <ac:chgData name="Eduardo Tiecher" userId="c6a86caff65d3386" providerId="LiveId" clId="{8556A7A0-DDC6-431B-9EA1-9E4402B4F496}" dt="2021-11-16T18:22:12.734" v="559" actId="478"/>
          <ac:spMkLst>
            <pc:docMk/>
            <pc:sldMk cId="3459782865" sldId="385"/>
            <ac:spMk id="2" creationId="{E404577E-BB66-4DDA-8E6E-7D4552B16695}"/>
          </ac:spMkLst>
        </pc:spChg>
        <pc:spChg chg="mod ord">
          <ac:chgData name="Eduardo Tiecher" userId="c6a86caff65d3386" providerId="LiveId" clId="{8556A7A0-DDC6-431B-9EA1-9E4402B4F496}" dt="2021-11-16T18:24:07.372" v="617" actId="20577"/>
          <ac:spMkLst>
            <pc:docMk/>
            <pc:sldMk cId="3459782865" sldId="385"/>
            <ac:spMk id="3" creationId="{E3393D59-A12B-4B44-A810-ED8C3E780D9E}"/>
          </ac:spMkLst>
        </pc:spChg>
        <pc:spChg chg="del">
          <ac:chgData name="Eduardo Tiecher" userId="c6a86caff65d3386" providerId="LiveId" clId="{8556A7A0-DDC6-431B-9EA1-9E4402B4F496}" dt="2021-11-16T17:18:03.946" v="12" actId="700"/>
          <ac:spMkLst>
            <pc:docMk/>
            <pc:sldMk cId="3459782865" sldId="385"/>
            <ac:spMk id="28" creationId="{E2807F65-68C1-4A20-8010-67DCFA3474A7}"/>
          </ac:spMkLst>
        </pc:spChg>
      </pc:sldChg>
      <pc:sldChg chg="addSp delSp modSp add mod ord modClrScheme chgLayout">
        <pc:chgData name="Eduardo Tiecher" userId="c6a86caff65d3386" providerId="LiveId" clId="{8556A7A0-DDC6-431B-9EA1-9E4402B4F496}" dt="2021-11-16T17:38:42.138" v="229" actId="1035"/>
        <pc:sldMkLst>
          <pc:docMk/>
          <pc:sldMk cId="0" sldId="417"/>
        </pc:sldMkLst>
        <pc:spChg chg="add del mod ord">
          <ac:chgData name="Eduardo Tiecher" userId="c6a86caff65d3386" providerId="LiveId" clId="{8556A7A0-DDC6-431B-9EA1-9E4402B4F496}" dt="2021-11-16T17:35:44.206" v="189" actId="700"/>
          <ac:spMkLst>
            <pc:docMk/>
            <pc:sldMk cId="0" sldId="417"/>
            <ac:spMk id="2" creationId="{CE02737E-3054-4A7C-BBD7-4E0C0B265925}"/>
          </ac:spMkLst>
        </pc:spChg>
        <pc:spChg chg="mod">
          <ac:chgData name="Eduardo Tiecher" userId="c6a86caff65d3386" providerId="LiveId" clId="{8556A7A0-DDC6-431B-9EA1-9E4402B4F496}" dt="2021-11-16T17:38:42.138" v="229" actId="1035"/>
          <ac:spMkLst>
            <pc:docMk/>
            <pc:sldMk cId="0" sldId="417"/>
            <ac:spMk id="2841" creationId="{00000000-0000-0000-0000-000000000000}"/>
          </ac:spMkLst>
        </pc:spChg>
        <pc:picChg chg="mod">
          <ac:chgData name="Eduardo Tiecher" userId="c6a86caff65d3386" providerId="LiveId" clId="{8556A7A0-DDC6-431B-9EA1-9E4402B4F496}" dt="2021-11-16T17:38:42.138" v="229" actId="1035"/>
          <ac:picMkLst>
            <pc:docMk/>
            <pc:sldMk cId="0" sldId="417"/>
            <ac:picMk id="2842" creationId="{00000000-0000-0000-0000-000000000000}"/>
          </ac:picMkLst>
        </pc:picChg>
      </pc:sldChg>
      <pc:sldChg chg="addSp delSp modSp add mod ord modClrScheme chgLayout">
        <pc:chgData name="Eduardo Tiecher" userId="c6a86caff65d3386" providerId="LiveId" clId="{8556A7A0-DDC6-431B-9EA1-9E4402B4F496}" dt="2021-11-16T17:38:56.183" v="235" actId="1035"/>
        <pc:sldMkLst>
          <pc:docMk/>
          <pc:sldMk cId="0" sldId="418"/>
        </pc:sldMkLst>
        <pc:spChg chg="add del mod ord">
          <ac:chgData name="Eduardo Tiecher" userId="c6a86caff65d3386" providerId="LiveId" clId="{8556A7A0-DDC6-431B-9EA1-9E4402B4F496}" dt="2021-11-16T17:35:44.206" v="189" actId="700"/>
          <ac:spMkLst>
            <pc:docMk/>
            <pc:sldMk cId="0" sldId="418"/>
            <ac:spMk id="2" creationId="{385BF718-F81A-45BE-9FB5-E45B9C99709D}"/>
          </ac:spMkLst>
        </pc:spChg>
        <pc:spChg chg="mod">
          <ac:chgData name="Eduardo Tiecher" userId="c6a86caff65d3386" providerId="LiveId" clId="{8556A7A0-DDC6-431B-9EA1-9E4402B4F496}" dt="2021-11-16T17:38:56.183" v="235" actId="1035"/>
          <ac:spMkLst>
            <pc:docMk/>
            <pc:sldMk cId="0" sldId="418"/>
            <ac:spMk id="2844" creationId="{00000000-0000-0000-0000-000000000000}"/>
          </ac:spMkLst>
        </pc:spChg>
        <pc:picChg chg="mod">
          <ac:chgData name="Eduardo Tiecher" userId="c6a86caff65d3386" providerId="LiveId" clId="{8556A7A0-DDC6-431B-9EA1-9E4402B4F496}" dt="2021-11-16T17:38:56.183" v="235" actId="1035"/>
          <ac:picMkLst>
            <pc:docMk/>
            <pc:sldMk cId="0" sldId="418"/>
            <ac:picMk id="2845" creationId="{00000000-0000-0000-0000-000000000000}"/>
          </ac:picMkLst>
        </pc:picChg>
      </pc:sldChg>
      <pc:sldChg chg="addSp delSp modSp add mod ord modClrScheme chgLayout">
        <pc:chgData name="Eduardo Tiecher" userId="c6a86caff65d3386" providerId="LiveId" clId="{8556A7A0-DDC6-431B-9EA1-9E4402B4F496}" dt="2021-11-16T17:43:28.120" v="269" actId="1037"/>
        <pc:sldMkLst>
          <pc:docMk/>
          <pc:sldMk cId="0" sldId="419"/>
        </pc:sldMkLst>
        <pc:spChg chg="add del mod ord">
          <ac:chgData name="Eduardo Tiecher" userId="c6a86caff65d3386" providerId="LiveId" clId="{8556A7A0-DDC6-431B-9EA1-9E4402B4F496}" dt="2021-11-16T17:35:44.206" v="189" actId="700"/>
          <ac:spMkLst>
            <pc:docMk/>
            <pc:sldMk cId="0" sldId="419"/>
            <ac:spMk id="2" creationId="{42066263-08ED-4879-82B5-5F13A4ACDE0A}"/>
          </ac:spMkLst>
        </pc:spChg>
        <pc:spChg chg="mod">
          <ac:chgData name="Eduardo Tiecher" userId="c6a86caff65d3386" providerId="LiveId" clId="{8556A7A0-DDC6-431B-9EA1-9E4402B4F496}" dt="2021-11-16T17:43:28.120" v="269" actId="1037"/>
          <ac:spMkLst>
            <pc:docMk/>
            <pc:sldMk cId="0" sldId="419"/>
            <ac:spMk id="2848" creationId="{00000000-0000-0000-0000-000000000000}"/>
          </ac:spMkLst>
        </pc:spChg>
        <pc:picChg chg="mod">
          <ac:chgData name="Eduardo Tiecher" userId="c6a86caff65d3386" providerId="LiveId" clId="{8556A7A0-DDC6-431B-9EA1-9E4402B4F496}" dt="2021-11-16T17:43:28.120" v="269" actId="1037"/>
          <ac:picMkLst>
            <pc:docMk/>
            <pc:sldMk cId="0" sldId="419"/>
            <ac:picMk id="2847" creationId="{00000000-0000-0000-0000-000000000000}"/>
          </ac:picMkLst>
        </pc:picChg>
      </pc:sldChg>
      <pc:sldChg chg="add ord">
        <pc:chgData name="Eduardo Tiecher" userId="c6a86caff65d3386" providerId="LiveId" clId="{8556A7A0-DDC6-431B-9EA1-9E4402B4F496}" dt="2021-11-16T17:15:24.774" v="9"/>
        <pc:sldMkLst>
          <pc:docMk/>
          <pc:sldMk cId="2557962366" sldId="536"/>
        </pc:sldMkLst>
      </pc:sldChg>
      <pc:sldChg chg="add ord">
        <pc:chgData name="Eduardo Tiecher" userId="c6a86caff65d3386" providerId="LiveId" clId="{8556A7A0-DDC6-431B-9EA1-9E4402B4F496}" dt="2021-11-16T17:15:24.774" v="9"/>
        <pc:sldMkLst>
          <pc:docMk/>
          <pc:sldMk cId="892274499" sldId="538"/>
        </pc:sldMkLst>
      </pc:sldChg>
      <pc:sldChg chg="add ord">
        <pc:chgData name="Eduardo Tiecher" userId="c6a86caff65d3386" providerId="LiveId" clId="{8556A7A0-DDC6-431B-9EA1-9E4402B4F496}" dt="2021-11-16T17:15:24.774" v="9"/>
        <pc:sldMkLst>
          <pc:docMk/>
          <pc:sldMk cId="149178803" sldId="539"/>
        </pc:sldMkLst>
      </pc:sldChg>
      <pc:sldChg chg="add ord">
        <pc:chgData name="Eduardo Tiecher" userId="c6a86caff65d3386" providerId="LiveId" clId="{8556A7A0-DDC6-431B-9EA1-9E4402B4F496}" dt="2021-11-16T17:15:24.774" v="9"/>
        <pc:sldMkLst>
          <pc:docMk/>
          <pc:sldMk cId="4097921192" sldId="542"/>
        </pc:sldMkLst>
      </pc:sldChg>
      <pc:sldChg chg="add ord">
        <pc:chgData name="Eduardo Tiecher" userId="c6a86caff65d3386" providerId="LiveId" clId="{8556A7A0-DDC6-431B-9EA1-9E4402B4F496}" dt="2021-11-16T17:15:24.774" v="9"/>
        <pc:sldMkLst>
          <pc:docMk/>
          <pc:sldMk cId="3854164171" sldId="543"/>
        </pc:sldMkLst>
      </pc:sldChg>
      <pc:sldChg chg="delSp modSp add mod ord modClrScheme chgLayout">
        <pc:chgData name="Eduardo Tiecher" userId="c6a86caff65d3386" providerId="LiveId" clId="{8556A7A0-DDC6-431B-9EA1-9E4402B4F496}" dt="2021-11-16T17:44:39.366" v="287" actId="1038"/>
        <pc:sldMkLst>
          <pc:docMk/>
          <pc:sldMk cId="1323498215" sldId="637"/>
        </pc:sldMkLst>
        <pc:spChg chg="del">
          <ac:chgData name="Eduardo Tiecher" userId="c6a86caff65d3386" providerId="LiveId" clId="{8556A7A0-DDC6-431B-9EA1-9E4402B4F496}" dt="2021-11-16T17:18:03.946" v="12" actId="700"/>
          <ac:spMkLst>
            <pc:docMk/>
            <pc:sldMk cId="1323498215" sldId="637"/>
            <ac:spMk id="2" creationId="{1C845242-B7F5-4A47-9177-D6EC4FFFC4A2}"/>
          </ac:spMkLst>
        </pc:spChg>
        <pc:spChg chg="mod ord">
          <ac:chgData name="Eduardo Tiecher" userId="c6a86caff65d3386" providerId="LiveId" clId="{8556A7A0-DDC6-431B-9EA1-9E4402B4F496}" dt="2021-11-16T17:18:03.946" v="12" actId="700"/>
          <ac:spMkLst>
            <pc:docMk/>
            <pc:sldMk cId="1323498215" sldId="637"/>
            <ac:spMk id="10" creationId="{1FA5B621-0AE2-4782-A87F-D67CF7F1073A}"/>
          </ac:spMkLst>
        </pc:spChg>
        <pc:spChg chg="mod">
          <ac:chgData name="Eduardo Tiecher" userId="c6a86caff65d3386" providerId="LiveId" clId="{8556A7A0-DDC6-431B-9EA1-9E4402B4F496}" dt="2021-11-16T17:44:39.366" v="287" actId="1038"/>
          <ac:spMkLst>
            <pc:docMk/>
            <pc:sldMk cId="1323498215" sldId="637"/>
            <ac:spMk id="139" creationId="{0AFD6E52-18DC-447E-8841-8BDE8633AFD1}"/>
          </ac:spMkLst>
        </pc:spChg>
        <pc:spChg chg="mod">
          <ac:chgData name="Eduardo Tiecher" userId="c6a86caff65d3386" providerId="LiveId" clId="{8556A7A0-DDC6-431B-9EA1-9E4402B4F496}" dt="2021-11-16T17:44:39.366" v="287" actId="1038"/>
          <ac:spMkLst>
            <pc:docMk/>
            <pc:sldMk cId="1323498215" sldId="637"/>
            <ac:spMk id="140" creationId="{410F48A5-E06E-4E40-A7F5-074427C96385}"/>
          </ac:spMkLst>
        </pc:spChg>
        <pc:spChg chg="mod">
          <ac:chgData name="Eduardo Tiecher" userId="c6a86caff65d3386" providerId="LiveId" clId="{8556A7A0-DDC6-431B-9EA1-9E4402B4F496}" dt="2021-11-16T17:44:39.366" v="287" actId="1038"/>
          <ac:spMkLst>
            <pc:docMk/>
            <pc:sldMk cId="1323498215" sldId="637"/>
            <ac:spMk id="141" creationId="{863A6838-B43A-4251-B255-FC65508ECD8C}"/>
          </ac:spMkLst>
        </pc:spChg>
        <pc:spChg chg="mod">
          <ac:chgData name="Eduardo Tiecher" userId="c6a86caff65d3386" providerId="LiveId" clId="{8556A7A0-DDC6-431B-9EA1-9E4402B4F496}" dt="2021-11-16T17:44:39.366" v="287" actId="1038"/>
          <ac:spMkLst>
            <pc:docMk/>
            <pc:sldMk cId="1323498215" sldId="637"/>
            <ac:spMk id="150" creationId="{2C802CA5-EE3C-4418-A72C-B009645F650C}"/>
          </ac:spMkLst>
        </pc:spChg>
        <pc:spChg chg="mod">
          <ac:chgData name="Eduardo Tiecher" userId="c6a86caff65d3386" providerId="LiveId" clId="{8556A7A0-DDC6-431B-9EA1-9E4402B4F496}" dt="2021-11-16T17:44:39.366" v="287" actId="1038"/>
          <ac:spMkLst>
            <pc:docMk/>
            <pc:sldMk cId="1323498215" sldId="637"/>
            <ac:spMk id="151" creationId="{FCAFC78F-0124-4295-9ADC-898F69A36B7C}"/>
          </ac:spMkLst>
        </pc:spChg>
        <pc:spChg chg="mod">
          <ac:chgData name="Eduardo Tiecher" userId="c6a86caff65d3386" providerId="LiveId" clId="{8556A7A0-DDC6-431B-9EA1-9E4402B4F496}" dt="2021-11-16T17:44:39.366" v="287" actId="1038"/>
          <ac:spMkLst>
            <pc:docMk/>
            <pc:sldMk cId="1323498215" sldId="637"/>
            <ac:spMk id="152" creationId="{4CCBE75E-744A-4AB4-B1EE-CCE49A6E2CCB}"/>
          </ac:spMkLst>
        </pc:spChg>
        <pc:spChg chg="mod">
          <ac:chgData name="Eduardo Tiecher" userId="c6a86caff65d3386" providerId="LiveId" clId="{8556A7A0-DDC6-431B-9EA1-9E4402B4F496}" dt="2021-11-16T17:44:39.366" v="287" actId="1038"/>
          <ac:spMkLst>
            <pc:docMk/>
            <pc:sldMk cId="1323498215" sldId="637"/>
            <ac:spMk id="153" creationId="{95960417-4A8C-46E4-B504-DA6474D9FDF8}"/>
          </ac:spMkLst>
        </pc:spChg>
        <pc:spChg chg="mod">
          <ac:chgData name="Eduardo Tiecher" userId="c6a86caff65d3386" providerId="LiveId" clId="{8556A7A0-DDC6-431B-9EA1-9E4402B4F496}" dt="2021-11-16T17:44:39.366" v="287" actId="1038"/>
          <ac:spMkLst>
            <pc:docMk/>
            <pc:sldMk cId="1323498215" sldId="637"/>
            <ac:spMk id="154" creationId="{AFE90696-4898-4533-8C05-0772C9F656B2}"/>
          </ac:spMkLst>
        </pc:spChg>
        <pc:spChg chg="mod">
          <ac:chgData name="Eduardo Tiecher" userId="c6a86caff65d3386" providerId="LiveId" clId="{8556A7A0-DDC6-431B-9EA1-9E4402B4F496}" dt="2021-11-16T17:44:39.366" v="287" actId="1038"/>
          <ac:spMkLst>
            <pc:docMk/>
            <pc:sldMk cId="1323498215" sldId="637"/>
            <ac:spMk id="158" creationId="{DEC750FF-8F28-4890-B9B5-EFD8234A627B}"/>
          </ac:spMkLst>
        </pc:spChg>
        <pc:spChg chg="mod">
          <ac:chgData name="Eduardo Tiecher" userId="c6a86caff65d3386" providerId="LiveId" clId="{8556A7A0-DDC6-431B-9EA1-9E4402B4F496}" dt="2021-11-16T17:44:39.366" v="287" actId="1038"/>
          <ac:spMkLst>
            <pc:docMk/>
            <pc:sldMk cId="1323498215" sldId="637"/>
            <ac:spMk id="159" creationId="{EDA22944-E027-4F77-BFCB-D3F8FB31AA97}"/>
          </ac:spMkLst>
        </pc:spChg>
        <pc:spChg chg="mod">
          <ac:chgData name="Eduardo Tiecher" userId="c6a86caff65d3386" providerId="LiveId" clId="{8556A7A0-DDC6-431B-9EA1-9E4402B4F496}" dt="2021-11-16T17:44:39.366" v="287" actId="1038"/>
          <ac:spMkLst>
            <pc:docMk/>
            <pc:sldMk cId="1323498215" sldId="637"/>
            <ac:spMk id="160" creationId="{401CED4A-D14D-4946-B492-3B025490417C}"/>
          </ac:spMkLst>
        </pc:spChg>
        <pc:spChg chg="mod">
          <ac:chgData name="Eduardo Tiecher" userId="c6a86caff65d3386" providerId="LiveId" clId="{8556A7A0-DDC6-431B-9EA1-9E4402B4F496}" dt="2021-11-16T17:44:39.366" v="287" actId="1038"/>
          <ac:spMkLst>
            <pc:docMk/>
            <pc:sldMk cId="1323498215" sldId="637"/>
            <ac:spMk id="161" creationId="{3EBD0605-53D5-49E6-A0EA-6D3DDBA33CC4}"/>
          </ac:spMkLst>
        </pc:spChg>
        <pc:spChg chg="mod">
          <ac:chgData name="Eduardo Tiecher" userId="c6a86caff65d3386" providerId="LiveId" clId="{8556A7A0-DDC6-431B-9EA1-9E4402B4F496}" dt="2021-11-16T17:44:39.366" v="287" actId="1038"/>
          <ac:spMkLst>
            <pc:docMk/>
            <pc:sldMk cId="1323498215" sldId="637"/>
            <ac:spMk id="162" creationId="{23AC727A-5CBE-4524-9D64-0E53848952FA}"/>
          </ac:spMkLst>
        </pc:spChg>
        <pc:spChg chg="mod">
          <ac:chgData name="Eduardo Tiecher" userId="c6a86caff65d3386" providerId="LiveId" clId="{8556A7A0-DDC6-431B-9EA1-9E4402B4F496}" dt="2021-11-16T17:44:39.366" v="287" actId="1038"/>
          <ac:spMkLst>
            <pc:docMk/>
            <pc:sldMk cId="1323498215" sldId="637"/>
            <ac:spMk id="166" creationId="{A46C50B1-7711-46A7-9326-AB5A5E3E34AD}"/>
          </ac:spMkLst>
        </pc:spChg>
        <pc:spChg chg="mod">
          <ac:chgData name="Eduardo Tiecher" userId="c6a86caff65d3386" providerId="LiveId" clId="{8556A7A0-DDC6-431B-9EA1-9E4402B4F496}" dt="2021-11-16T17:44:39.366" v="287" actId="1038"/>
          <ac:spMkLst>
            <pc:docMk/>
            <pc:sldMk cId="1323498215" sldId="637"/>
            <ac:spMk id="167" creationId="{4C05D9A8-307A-47AF-8759-1821E96B09C4}"/>
          </ac:spMkLst>
        </pc:spChg>
        <pc:spChg chg="mod">
          <ac:chgData name="Eduardo Tiecher" userId="c6a86caff65d3386" providerId="LiveId" clId="{8556A7A0-DDC6-431B-9EA1-9E4402B4F496}" dt="2021-11-16T17:44:39.366" v="287" actId="1038"/>
          <ac:spMkLst>
            <pc:docMk/>
            <pc:sldMk cId="1323498215" sldId="637"/>
            <ac:spMk id="168" creationId="{F3682AA8-42A9-4734-89B9-CDB1030F1DF6}"/>
          </ac:spMkLst>
        </pc:spChg>
        <pc:grpChg chg="mod">
          <ac:chgData name="Eduardo Tiecher" userId="c6a86caff65d3386" providerId="LiveId" clId="{8556A7A0-DDC6-431B-9EA1-9E4402B4F496}" dt="2021-11-16T17:44:39.366" v="287" actId="1038"/>
          <ac:grpSpMkLst>
            <pc:docMk/>
            <pc:sldMk cId="1323498215" sldId="637"/>
            <ac:grpSpMk id="142" creationId="{54A4159B-1F21-4DF8-9743-51C1F4565472}"/>
          </ac:grpSpMkLst>
        </pc:grpChg>
        <pc:grpChg chg="mod">
          <ac:chgData name="Eduardo Tiecher" userId="c6a86caff65d3386" providerId="LiveId" clId="{8556A7A0-DDC6-431B-9EA1-9E4402B4F496}" dt="2021-11-16T17:44:39.366" v="287" actId="1038"/>
          <ac:grpSpMkLst>
            <pc:docMk/>
            <pc:sldMk cId="1323498215" sldId="637"/>
            <ac:grpSpMk id="145" creationId="{DDDF01E3-644A-457D-9608-89E5BB5864B4}"/>
          </ac:grpSpMkLst>
        </pc:grpChg>
        <pc:grpChg chg="mod">
          <ac:chgData name="Eduardo Tiecher" userId="c6a86caff65d3386" providerId="LiveId" clId="{8556A7A0-DDC6-431B-9EA1-9E4402B4F496}" dt="2021-11-16T17:44:39.366" v="287" actId="1038"/>
          <ac:grpSpMkLst>
            <pc:docMk/>
            <pc:sldMk cId="1323498215" sldId="637"/>
            <ac:grpSpMk id="155" creationId="{A52F3ADE-1EB8-4269-A2E3-92A639682F84}"/>
          </ac:grpSpMkLst>
        </pc:grpChg>
        <pc:grpChg chg="mod">
          <ac:chgData name="Eduardo Tiecher" userId="c6a86caff65d3386" providerId="LiveId" clId="{8556A7A0-DDC6-431B-9EA1-9E4402B4F496}" dt="2021-11-16T17:44:39.366" v="287" actId="1038"/>
          <ac:grpSpMkLst>
            <pc:docMk/>
            <pc:sldMk cId="1323498215" sldId="637"/>
            <ac:grpSpMk id="163" creationId="{0E4C81D6-0E50-448D-A749-F44D473B9223}"/>
          </ac:grpSpMkLst>
        </pc:grpChg>
        <pc:graphicFrameChg chg="mod">
          <ac:chgData name="Eduardo Tiecher" userId="c6a86caff65d3386" providerId="LiveId" clId="{8556A7A0-DDC6-431B-9EA1-9E4402B4F496}" dt="2021-11-16T17:44:39.366" v="287" actId="1038"/>
          <ac:graphicFrameMkLst>
            <pc:docMk/>
            <pc:sldMk cId="1323498215" sldId="637"/>
            <ac:graphicFrameMk id="78" creationId="{B8E03980-7B9A-4723-BC41-C56CF38EB2D7}"/>
          </ac:graphicFrameMkLst>
        </pc:graphicFrameChg>
        <pc:cxnChg chg="mod">
          <ac:chgData name="Eduardo Tiecher" userId="c6a86caff65d3386" providerId="LiveId" clId="{8556A7A0-DDC6-431B-9EA1-9E4402B4F496}" dt="2021-11-16T17:44:39.366" v="287" actId="1038"/>
          <ac:cxnSpMkLst>
            <pc:docMk/>
            <pc:sldMk cId="1323498215" sldId="637"/>
            <ac:cxnSpMk id="77" creationId="{1784C436-CE8F-42DB-AFA3-376BE809DE01}"/>
          </ac:cxnSpMkLst>
        </pc:cxnChg>
        <pc:cxnChg chg="mod">
          <ac:chgData name="Eduardo Tiecher" userId="c6a86caff65d3386" providerId="LiveId" clId="{8556A7A0-DDC6-431B-9EA1-9E4402B4F496}" dt="2021-11-16T17:44:39.366" v="287" actId="1038"/>
          <ac:cxnSpMkLst>
            <pc:docMk/>
            <pc:sldMk cId="1323498215" sldId="637"/>
            <ac:cxnSpMk id="169" creationId="{BAFB0A8B-7241-423B-B2EF-A9A6B6326F32}"/>
          </ac:cxnSpMkLst>
        </pc:cxnChg>
        <pc:cxnChg chg="mod">
          <ac:chgData name="Eduardo Tiecher" userId="c6a86caff65d3386" providerId="LiveId" clId="{8556A7A0-DDC6-431B-9EA1-9E4402B4F496}" dt="2021-11-16T17:44:39.366" v="287" actId="1038"/>
          <ac:cxnSpMkLst>
            <pc:docMk/>
            <pc:sldMk cId="1323498215" sldId="637"/>
            <ac:cxnSpMk id="170" creationId="{4F333025-3AEE-4C8D-B685-DAC096F5A8EB}"/>
          </ac:cxnSpMkLst>
        </pc:cxnChg>
        <pc:cxnChg chg="mod">
          <ac:chgData name="Eduardo Tiecher" userId="c6a86caff65d3386" providerId="LiveId" clId="{8556A7A0-DDC6-431B-9EA1-9E4402B4F496}" dt="2021-11-16T17:44:39.366" v="287" actId="1038"/>
          <ac:cxnSpMkLst>
            <pc:docMk/>
            <pc:sldMk cId="1323498215" sldId="637"/>
            <ac:cxnSpMk id="171" creationId="{58A0F760-A22D-441E-BECF-D532A57330CD}"/>
          </ac:cxnSpMkLst>
        </pc:cxnChg>
      </pc:sldChg>
      <pc:sldChg chg="delSp modSp add mod ord modClrScheme chgLayout">
        <pc:chgData name="Eduardo Tiecher" userId="c6a86caff65d3386" providerId="LiveId" clId="{8556A7A0-DDC6-431B-9EA1-9E4402B4F496}" dt="2021-11-16T17:19:41.724" v="18"/>
        <pc:sldMkLst>
          <pc:docMk/>
          <pc:sldMk cId="3886354295" sldId="645"/>
        </pc:sldMkLst>
        <pc:spChg chg="mod ord">
          <ac:chgData name="Eduardo Tiecher" userId="c6a86caff65d3386" providerId="LiveId" clId="{8556A7A0-DDC6-431B-9EA1-9E4402B4F496}" dt="2021-11-16T17:18:03.946" v="12" actId="700"/>
          <ac:spMkLst>
            <pc:docMk/>
            <pc:sldMk cId="3886354295" sldId="645"/>
            <ac:spMk id="2" creationId="{1884FB77-EE66-4BDE-98AA-FB1F2FB887D2}"/>
          </ac:spMkLst>
        </pc:spChg>
        <pc:spChg chg="del">
          <ac:chgData name="Eduardo Tiecher" userId="c6a86caff65d3386" providerId="LiveId" clId="{8556A7A0-DDC6-431B-9EA1-9E4402B4F496}" dt="2021-11-16T17:18:03.946" v="12" actId="700"/>
          <ac:spMkLst>
            <pc:docMk/>
            <pc:sldMk cId="3886354295" sldId="645"/>
            <ac:spMk id="3" creationId="{1E419E8B-337E-4236-8A3A-2D0158BDD721}"/>
          </ac:spMkLst>
        </pc:spChg>
      </pc:sldChg>
      <pc:sldChg chg="delSp modSp add mod ord modClrScheme chgLayout">
        <pc:chgData name="Eduardo Tiecher" userId="c6a86caff65d3386" providerId="LiveId" clId="{8556A7A0-DDC6-431B-9EA1-9E4402B4F496}" dt="2021-11-16T17:19:41.724" v="18"/>
        <pc:sldMkLst>
          <pc:docMk/>
          <pc:sldMk cId="3011152418" sldId="647"/>
        </pc:sldMkLst>
        <pc:spChg chg="mod ord">
          <ac:chgData name="Eduardo Tiecher" userId="c6a86caff65d3386" providerId="LiveId" clId="{8556A7A0-DDC6-431B-9EA1-9E4402B4F496}" dt="2021-11-16T17:18:03.946" v="12" actId="700"/>
          <ac:spMkLst>
            <pc:docMk/>
            <pc:sldMk cId="3011152418" sldId="647"/>
            <ac:spMk id="2" creationId="{6B5E1E3A-4D74-4296-B206-FD45DFEF1D71}"/>
          </ac:spMkLst>
        </pc:spChg>
        <pc:spChg chg="del">
          <ac:chgData name="Eduardo Tiecher" userId="c6a86caff65d3386" providerId="LiveId" clId="{8556A7A0-DDC6-431B-9EA1-9E4402B4F496}" dt="2021-11-16T17:18:03.946" v="12" actId="700"/>
          <ac:spMkLst>
            <pc:docMk/>
            <pc:sldMk cId="3011152418" sldId="647"/>
            <ac:spMk id="3" creationId="{A3BAECCB-4A31-41EF-AD83-764AD8BC8A90}"/>
          </ac:spMkLst>
        </pc:spChg>
      </pc:sldChg>
      <pc:sldChg chg="delSp modSp add mod ord modClrScheme chgLayout">
        <pc:chgData name="Eduardo Tiecher" userId="c6a86caff65d3386" providerId="LiveId" clId="{8556A7A0-DDC6-431B-9EA1-9E4402B4F496}" dt="2021-11-16T17:19:41.724" v="18"/>
        <pc:sldMkLst>
          <pc:docMk/>
          <pc:sldMk cId="3876223540" sldId="649"/>
        </pc:sldMkLst>
        <pc:spChg chg="mod ord">
          <ac:chgData name="Eduardo Tiecher" userId="c6a86caff65d3386" providerId="LiveId" clId="{8556A7A0-DDC6-431B-9EA1-9E4402B4F496}" dt="2021-11-16T17:18:03.946" v="12" actId="700"/>
          <ac:spMkLst>
            <pc:docMk/>
            <pc:sldMk cId="3876223540" sldId="649"/>
            <ac:spMk id="2" creationId="{F4811DD4-88F9-4682-95CC-39B189B4B8F8}"/>
          </ac:spMkLst>
        </pc:spChg>
        <pc:spChg chg="del">
          <ac:chgData name="Eduardo Tiecher" userId="c6a86caff65d3386" providerId="LiveId" clId="{8556A7A0-DDC6-431B-9EA1-9E4402B4F496}" dt="2021-11-16T17:18:03.946" v="12" actId="700"/>
          <ac:spMkLst>
            <pc:docMk/>
            <pc:sldMk cId="3876223540" sldId="649"/>
            <ac:spMk id="3" creationId="{CFF54C86-D947-4FA0-B9CC-5203B872EA1E}"/>
          </ac:spMkLst>
        </pc:spChg>
      </pc:sldChg>
      <pc:sldChg chg="delSp modSp add mod ord modClrScheme chgLayout">
        <pc:chgData name="Eduardo Tiecher" userId="c6a86caff65d3386" providerId="LiveId" clId="{8556A7A0-DDC6-431B-9EA1-9E4402B4F496}" dt="2021-11-16T17:19:41.724" v="18"/>
        <pc:sldMkLst>
          <pc:docMk/>
          <pc:sldMk cId="362756180" sldId="650"/>
        </pc:sldMkLst>
        <pc:spChg chg="mod ord">
          <ac:chgData name="Eduardo Tiecher" userId="c6a86caff65d3386" providerId="LiveId" clId="{8556A7A0-DDC6-431B-9EA1-9E4402B4F496}" dt="2021-11-16T17:18:03.946" v="12" actId="700"/>
          <ac:spMkLst>
            <pc:docMk/>
            <pc:sldMk cId="362756180" sldId="650"/>
            <ac:spMk id="2" creationId="{FE327172-ECF1-4796-8212-0BB4A36D28B6}"/>
          </ac:spMkLst>
        </pc:spChg>
        <pc:spChg chg="del">
          <ac:chgData name="Eduardo Tiecher" userId="c6a86caff65d3386" providerId="LiveId" clId="{8556A7A0-DDC6-431B-9EA1-9E4402B4F496}" dt="2021-11-16T17:18:03.946" v="12" actId="700"/>
          <ac:spMkLst>
            <pc:docMk/>
            <pc:sldMk cId="362756180" sldId="650"/>
            <ac:spMk id="3" creationId="{A90DB31D-49EA-4E22-8FAE-00072EB93329}"/>
          </ac:spMkLst>
        </pc:spChg>
      </pc:sldChg>
      <pc:sldChg chg="delSp modSp add mod ord modClrScheme chgLayout">
        <pc:chgData name="Eduardo Tiecher" userId="c6a86caff65d3386" providerId="LiveId" clId="{8556A7A0-DDC6-431B-9EA1-9E4402B4F496}" dt="2021-11-16T17:19:41.724" v="18"/>
        <pc:sldMkLst>
          <pc:docMk/>
          <pc:sldMk cId="533570170" sldId="651"/>
        </pc:sldMkLst>
        <pc:spChg chg="mod ord">
          <ac:chgData name="Eduardo Tiecher" userId="c6a86caff65d3386" providerId="LiveId" clId="{8556A7A0-DDC6-431B-9EA1-9E4402B4F496}" dt="2021-11-16T17:18:03.946" v="12" actId="700"/>
          <ac:spMkLst>
            <pc:docMk/>
            <pc:sldMk cId="533570170" sldId="651"/>
            <ac:spMk id="2" creationId="{134871B8-C0F9-417C-AED7-79D9FC886AD8}"/>
          </ac:spMkLst>
        </pc:spChg>
        <pc:spChg chg="del">
          <ac:chgData name="Eduardo Tiecher" userId="c6a86caff65d3386" providerId="LiveId" clId="{8556A7A0-DDC6-431B-9EA1-9E4402B4F496}" dt="2021-11-16T17:18:03.946" v="12" actId="700"/>
          <ac:spMkLst>
            <pc:docMk/>
            <pc:sldMk cId="533570170" sldId="651"/>
            <ac:spMk id="3" creationId="{A21C088F-3450-4E98-866D-75B3CAC42E25}"/>
          </ac:spMkLst>
        </pc:spChg>
      </pc:sldChg>
      <pc:sldChg chg="delSp modSp add mod ord modClrScheme chgLayout">
        <pc:chgData name="Eduardo Tiecher" userId="c6a86caff65d3386" providerId="LiveId" clId="{8556A7A0-DDC6-431B-9EA1-9E4402B4F496}" dt="2021-11-16T18:00:48.086" v="368" actId="1076"/>
        <pc:sldMkLst>
          <pc:docMk/>
          <pc:sldMk cId="3261500998" sldId="652"/>
        </pc:sldMkLst>
        <pc:spChg chg="mod ord">
          <ac:chgData name="Eduardo Tiecher" userId="c6a86caff65d3386" providerId="LiveId" clId="{8556A7A0-DDC6-431B-9EA1-9E4402B4F496}" dt="2021-11-16T17:18:03.946" v="12" actId="700"/>
          <ac:spMkLst>
            <pc:docMk/>
            <pc:sldMk cId="3261500998" sldId="652"/>
            <ac:spMk id="2" creationId="{82EDAF9D-DCE5-4A7F-B41D-3B39DB288900}"/>
          </ac:spMkLst>
        </pc:spChg>
        <pc:spChg chg="del">
          <ac:chgData name="Eduardo Tiecher" userId="c6a86caff65d3386" providerId="LiveId" clId="{8556A7A0-DDC6-431B-9EA1-9E4402B4F496}" dt="2021-11-16T17:18:03.946" v="12" actId="700"/>
          <ac:spMkLst>
            <pc:docMk/>
            <pc:sldMk cId="3261500998" sldId="652"/>
            <ac:spMk id="3" creationId="{FC252162-D99E-46F8-83E0-6B7CDEEE3C10}"/>
          </ac:spMkLst>
        </pc:spChg>
        <pc:spChg chg="mod">
          <ac:chgData name="Eduardo Tiecher" userId="c6a86caff65d3386" providerId="LiveId" clId="{8556A7A0-DDC6-431B-9EA1-9E4402B4F496}" dt="2021-11-16T18:00:48.086" v="368" actId="1076"/>
          <ac:spMkLst>
            <pc:docMk/>
            <pc:sldMk cId="3261500998" sldId="652"/>
            <ac:spMk id="4" creationId="{53FD7427-1345-4737-8386-487B85DD9E31}"/>
          </ac:spMkLst>
        </pc:spChg>
      </pc:sldChg>
      <pc:sldChg chg="delSp modSp add mod ord modClrScheme chgLayout">
        <pc:chgData name="Eduardo Tiecher" userId="c6a86caff65d3386" providerId="LiveId" clId="{8556A7A0-DDC6-431B-9EA1-9E4402B4F496}" dt="2021-11-16T17:19:41.724" v="18"/>
        <pc:sldMkLst>
          <pc:docMk/>
          <pc:sldMk cId="4166748231" sldId="654"/>
        </pc:sldMkLst>
        <pc:spChg chg="mod ord">
          <ac:chgData name="Eduardo Tiecher" userId="c6a86caff65d3386" providerId="LiveId" clId="{8556A7A0-DDC6-431B-9EA1-9E4402B4F496}" dt="2021-11-16T17:18:03.946" v="12" actId="700"/>
          <ac:spMkLst>
            <pc:docMk/>
            <pc:sldMk cId="4166748231" sldId="654"/>
            <ac:spMk id="2" creationId="{7354B94D-C16E-4F01-BE1F-6C7BD5808639}"/>
          </ac:spMkLst>
        </pc:spChg>
        <pc:spChg chg="del">
          <ac:chgData name="Eduardo Tiecher" userId="c6a86caff65d3386" providerId="LiveId" clId="{8556A7A0-DDC6-431B-9EA1-9E4402B4F496}" dt="2021-11-16T17:18:03.946" v="12" actId="700"/>
          <ac:spMkLst>
            <pc:docMk/>
            <pc:sldMk cId="4166748231" sldId="654"/>
            <ac:spMk id="3" creationId="{77CD9FDB-F492-497C-9CAB-16764A783BC3}"/>
          </ac:spMkLst>
        </pc:spChg>
      </pc:sldChg>
      <pc:sldChg chg="delSp modSp add mod ord modClrScheme chgLayout">
        <pc:chgData name="Eduardo Tiecher" userId="c6a86caff65d3386" providerId="LiveId" clId="{8556A7A0-DDC6-431B-9EA1-9E4402B4F496}" dt="2021-11-16T17:19:41.724" v="18"/>
        <pc:sldMkLst>
          <pc:docMk/>
          <pc:sldMk cId="1665718252" sldId="658"/>
        </pc:sldMkLst>
        <pc:spChg chg="mod ord">
          <ac:chgData name="Eduardo Tiecher" userId="c6a86caff65d3386" providerId="LiveId" clId="{8556A7A0-DDC6-431B-9EA1-9E4402B4F496}" dt="2021-11-16T17:18:03.946" v="12" actId="700"/>
          <ac:spMkLst>
            <pc:docMk/>
            <pc:sldMk cId="1665718252" sldId="658"/>
            <ac:spMk id="2" creationId="{134871B8-C0F9-417C-AED7-79D9FC886AD8}"/>
          </ac:spMkLst>
        </pc:spChg>
        <pc:spChg chg="del">
          <ac:chgData name="Eduardo Tiecher" userId="c6a86caff65d3386" providerId="LiveId" clId="{8556A7A0-DDC6-431B-9EA1-9E4402B4F496}" dt="2021-11-16T17:18:03.946" v="12" actId="700"/>
          <ac:spMkLst>
            <pc:docMk/>
            <pc:sldMk cId="1665718252" sldId="658"/>
            <ac:spMk id="4" creationId="{41353582-9FBD-43E6-9072-C073DD97FCA8}"/>
          </ac:spMkLst>
        </pc:spChg>
      </pc:sldChg>
      <pc:sldChg chg="modSp add mod ord modClrScheme chgLayout">
        <pc:chgData name="Eduardo Tiecher" userId="c6a86caff65d3386" providerId="LiveId" clId="{8556A7A0-DDC6-431B-9EA1-9E4402B4F496}" dt="2021-11-16T18:00:23.399" v="364" actId="1076"/>
        <pc:sldMkLst>
          <pc:docMk/>
          <pc:sldMk cId="839132338" sldId="660"/>
        </pc:sldMkLst>
        <pc:spChg chg="mod ord">
          <ac:chgData name="Eduardo Tiecher" userId="c6a86caff65d3386" providerId="LiveId" clId="{8556A7A0-DDC6-431B-9EA1-9E4402B4F496}" dt="2021-11-16T17:18:03.946" v="12" actId="700"/>
          <ac:spMkLst>
            <pc:docMk/>
            <pc:sldMk cId="839132338" sldId="660"/>
            <ac:spMk id="2" creationId="{E8A16842-C16B-4931-A148-25F1A18EB0E9}"/>
          </ac:spMkLst>
        </pc:spChg>
        <pc:spChg chg="mod ord">
          <ac:chgData name="Eduardo Tiecher" userId="c6a86caff65d3386" providerId="LiveId" clId="{8556A7A0-DDC6-431B-9EA1-9E4402B4F496}" dt="2021-11-16T18:00:23.399" v="364" actId="1076"/>
          <ac:spMkLst>
            <pc:docMk/>
            <pc:sldMk cId="839132338" sldId="660"/>
            <ac:spMk id="3" creationId="{7E02C13E-8378-481A-A2BA-293A345665CB}"/>
          </ac:spMkLst>
        </pc:spChg>
      </pc:sldChg>
      <pc:sldChg chg="modSp add mod ord modClrScheme chgLayout">
        <pc:chgData name="Eduardo Tiecher" userId="c6a86caff65d3386" providerId="LiveId" clId="{8556A7A0-DDC6-431B-9EA1-9E4402B4F496}" dt="2021-11-16T18:00:38.452" v="366" actId="1076"/>
        <pc:sldMkLst>
          <pc:docMk/>
          <pc:sldMk cId="2395454768" sldId="661"/>
        </pc:sldMkLst>
        <pc:spChg chg="mod ord">
          <ac:chgData name="Eduardo Tiecher" userId="c6a86caff65d3386" providerId="LiveId" clId="{8556A7A0-DDC6-431B-9EA1-9E4402B4F496}" dt="2021-11-16T17:18:03.946" v="12" actId="700"/>
          <ac:spMkLst>
            <pc:docMk/>
            <pc:sldMk cId="2395454768" sldId="661"/>
            <ac:spMk id="2" creationId="{E8A16842-C16B-4931-A148-25F1A18EB0E9}"/>
          </ac:spMkLst>
        </pc:spChg>
        <pc:spChg chg="mod ord">
          <ac:chgData name="Eduardo Tiecher" userId="c6a86caff65d3386" providerId="LiveId" clId="{8556A7A0-DDC6-431B-9EA1-9E4402B4F496}" dt="2021-11-16T18:00:38.452" v="366" actId="1076"/>
          <ac:spMkLst>
            <pc:docMk/>
            <pc:sldMk cId="2395454768" sldId="661"/>
            <ac:spMk id="3" creationId="{7E02C13E-8378-481A-A2BA-293A345665CB}"/>
          </ac:spMkLst>
        </pc:spChg>
      </pc:sldChg>
      <pc:sldChg chg="modSp add mod ord modClrScheme chgLayout">
        <pc:chgData name="Eduardo Tiecher" userId="c6a86caff65d3386" providerId="LiveId" clId="{8556A7A0-DDC6-431B-9EA1-9E4402B4F496}" dt="2021-11-16T18:00:31.417" v="365" actId="1076"/>
        <pc:sldMkLst>
          <pc:docMk/>
          <pc:sldMk cId="2793370739" sldId="662"/>
        </pc:sldMkLst>
        <pc:spChg chg="mod ord">
          <ac:chgData name="Eduardo Tiecher" userId="c6a86caff65d3386" providerId="LiveId" clId="{8556A7A0-DDC6-431B-9EA1-9E4402B4F496}" dt="2021-11-16T17:18:03.946" v="12" actId="700"/>
          <ac:spMkLst>
            <pc:docMk/>
            <pc:sldMk cId="2793370739" sldId="662"/>
            <ac:spMk id="2" creationId="{E8A16842-C16B-4931-A148-25F1A18EB0E9}"/>
          </ac:spMkLst>
        </pc:spChg>
        <pc:spChg chg="mod ord">
          <ac:chgData name="Eduardo Tiecher" userId="c6a86caff65d3386" providerId="LiveId" clId="{8556A7A0-DDC6-431B-9EA1-9E4402B4F496}" dt="2021-11-16T18:00:31.417" v="365" actId="1076"/>
          <ac:spMkLst>
            <pc:docMk/>
            <pc:sldMk cId="2793370739" sldId="662"/>
            <ac:spMk id="3" creationId="{7E02C13E-8378-481A-A2BA-293A345665CB}"/>
          </ac:spMkLst>
        </pc:spChg>
      </pc:sldChg>
      <pc:sldChg chg="delSp add mod modClrScheme chgLayout">
        <pc:chgData name="Eduardo Tiecher" userId="c6a86caff65d3386" providerId="LiveId" clId="{8556A7A0-DDC6-431B-9EA1-9E4402B4F496}" dt="2021-11-18T22:15:28.569" v="2240" actId="700"/>
        <pc:sldMkLst>
          <pc:docMk/>
          <pc:sldMk cId="1708291029" sldId="663"/>
        </pc:sldMkLst>
        <pc:spChg chg="del">
          <ac:chgData name="Eduardo Tiecher" userId="c6a86caff65d3386" providerId="LiveId" clId="{8556A7A0-DDC6-431B-9EA1-9E4402B4F496}" dt="2021-11-18T22:15:28.569" v="2240" actId="700"/>
          <ac:spMkLst>
            <pc:docMk/>
            <pc:sldMk cId="1708291029" sldId="663"/>
            <ac:spMk id="2" creationId="{538C2C85-C5D7-4662-9094-2A9D66037FE1}"/>
          </ac:spMkLst>
        </pc:spChg>
      </pc:sldChg>
      <pc:sldChg chg="addSp delSp modSp add mod ord modClrScheme chgLayout">
        <pc:chgData name="Eduardo Tiecher" userId="c6a86caff65d3386" providerId="LiveId" clId="{8556A7A0-DDC6-431B-9EA1-9E4402B4F496}" dt="2021-11-16T17:24:25.298" v="181" actId="700"/>
        <pc:sldMkLst>
          <pc:docMk/>
          <pc:sldMk cId="1343119018" sldId="664"/>
        </pc:sldMkLst>
        <pc:spChg chg="add del mod ord">
          <ac:chgData name="Eduardo Tiecher" userId="c6a86caff65d3386" providerId="LiveId" clId="{8556A7A0-DDC6-431B-9EA1-9E4402B4F496}" dt="2021-11-16T17:24:25.298" v="181" actId="700"/>
          <ac:spMkLst>
            <pc:docMk/>
            <pc:sldMk cId="1343119018" sldId="664"/>
            <ac:spMk id="2" creationId="{29B38DB5-B3DE-4BB9-9F83-BF0EB4366C05}"/>
          </ac:spMkLst>
        </pc:spChg>
      </pc:sldChg>
      <pc:sldChg chg="modSp add mod ord modClrScheme chgLayout">
        <pc:chgData name="Eduardo Tiecher" userId="c6a86caff65d3386" providerId="LiveId" clId="{8556A7A0-DDC6-431B-9EA1-9E4402B4F496}" dt="2021-11-16T17:24:22.669" v="179" actId="700"/>
        <pc:sldMkLst>
          <pc:docMk/>
          <pc:sldMk cId="3918856161" sldId="665"/>
        </pc:sldMkLst>
        <pc:spChg chg="mod ord">
          <ac:chgData name="Eduardo Tiecher" userId="c6a86caff65d3386" providerId="LiveId" clId="{8556A7A0-DDC6-431B-9EA1-9E4402B4F496}" dt="2021-11-16T17:24:22.669" v="179" actId="700"/>
          <ac:spMkLst>
            <pc:docMk/>
            <pc:sldMk cId="3918856161" sldId="665"/>
            <ac:spMk id="2" creationId="{29B38DB5-B3DE-4BB9-9F83-BF0EB4366C05}"/>
          </ac:spMkLst>
        </pc:spChg>
      </pc:sldChg>
      <pc:sldChg chg="modSp add mod ord modClrScheme chgLayout">
        <pc:chgData name="Eduardo Tiecher" userId="c6a86caff65d3386" providerId="LiveId" clId="{8556A7A0-DDC6-431B-9EA1-9E4402B4F496}" dt="2021-11-16T17:19:41.724" v="18"/>
        <pc:sldMkLst>
          <pc:docMk/>
          <pc:sldMk cId="3278764731" sldId="666"/>
        </pc:sldMkLst>
        <pc:spChg chg="mod ord">
          <ac:chgData name="Eduardo Tiecher" userId="c6a86caff65d3386" providerId="LiveId" clId="{8556A7A0-DDC6-431B-9EA1-9E4402B4F496}" dt="2021-11-16T17:18:03.946" v="12" actId="700"/>
          <ac:spMkLst>
            <pc:docMk/>
            <pc:sldMk cId="3278764731" sldId="666"/>
            <ac:spMk id="2" creationId="{29B38DB5-B3DE-4BB9-9F83-BF0EB4366C05}"/>
          </ac:spMkLst>
        </pc:spChg>
      </pc:sldChg>
      <pc:sldChg chg="modSp add mod ord modClrScheme chgLayout">
        <pc:chgData name="Eduardo Tiecher" userId="c6a86caff65d3386" providerId="LiveId" clId="{8556A7A0-DDC6-431B-9EA1-9E4402B4F496}" dt="2021-11-16T17:19:41.724" v="18"/>
        <pc:sldMkLst>
          <pc:docMk/>
          <pc:sldMk cId="934132302" sldId="667"/>
        </pc:sldMkLst>
        <pc:spChg chg="mod ord">
          <ac:chgData name="Eduardo Tiecher" userId="c6a86caff65d3386" providerId="LiveId" clId="{8556A7A0-DDC6-431B-9EA1-9E4402B4F496}" dt="2021-11-16T17:18:03.946" v="12" actId="700"/>
          <ac:spMkLst>
            <pc:docMk/>
            <pc:sldMk cId="934132302" sldId="667"/>
            <ac:spMk id="2" creationId="{29B38DB5-B3DE-4BB9-9F83-BF0EB4366C05}"/>
          </ac:spMkLst>
        </pc:spChg>
      </pc:sldChg>
      <pc:sldChg chg="modSp add mod ord modClrScheme chgLayout">
        <pc:chgData name="Eduardo Tiecher" userId="c6a86caff65d3386" providerId="LiveId" clId="{8556A7A0-DDC6-431B-9EA1-9E4402B4F496}" dt="2021-11-16T17:19:41.724" v="18"/>
        <pc:sldMkLst>
          <pc:docMk/>
          <pc:sldMk cId="1662776294" sldId="668"/>
        </pc:sldMkLst>
        <pc:spChg chg="mod ord">
          <ac:chgData name="Eduardo Tiecher" userId="c6a86caff65d3386" providerId="LiveId" clId="{8556A7A0-DDC6-431B-9EA1-9E4402B4F496}" dt="2021-11-16T17:18:03.946" v="12" actId="700"/>
          <ac:spMkLst>
            <pc:docMk/>
            <pc:sldMk cId="1662776294" sldId="668"/>
            <ac:spMk id="2" creationId="{29B38DB5-B3DE-4BB9-9F83-BF0EB4366C05}"/>
          </ac:spMkLst>
        </pc:spChg>
      </pc:sldChg>
      <pc:sldChg chg="modSp add mod ord modClrScheme chgLayout">
        <pc:chgData name="Eduardo Tiecher" userId="c6a86caff65d3386" providerId="LiveId" clId="{8556A7A0-DDC6-431B-9EA1-9E4402B4F496}" dt="2021-11-16T17:19:41.724" v="18"/>
        <pc:sldMkLst>
          <pc:docMk/>
          <pc:sldMk cId="2246677975" sldId="669"/>
        </pc:sldMkLst>
        <pc:spChg chg="mod ord">
          <ac:chgData name="Eduardo Tiecher" userId="c6a86caff65d3386" providerId="LiveId" clId="{8556A7A0-DDC6-431B-9EA1-9E4402B4F496}" dt="2021-11-16T17:18:03.946" v="12" actId="700"/>
          <ac:spMkLst>
            <pc:docMk/>
            <pc:sldMk cId="2246677975" sldId="669"/>
            <ac:spMk id="2" creationId="{29B38DB5-B3DE-4BB9-9F83-BF0EB4366C05}"/>
          </ac:spMkLst>
        </pc:spChg>
      </pc:sldChg>
      <pc:sldChg chg="modSp add mod ord modClrScheme chgLayout">
        <pc:chgData name="Eduardo Tiecher" userId="c6a86caff65d3386" providerId="LiveId" clId="{8556A7A0-DDC6-431B-9EA1-9E4402B4F496}" dt="2021-11-16T17:19:41.724" v="18"/>
        <pc:sldMkLst>
          <pc:docMk/>
          <pc:sldMk cId="3387537410" sldId="670"/>
        </pc:sldMkLst>
        <pc:spChg chg="mod ord">
          <ac:chgData name="Eduardo Tiecher" userId="c6a86caff65d3386" providerId="LiveId" clId="{8556A7A0-DDC6-431B-9EA1-9E4402B4F496}" dt="2021-11-16T17:18:03.946" v="12" actId="700"/>
          <ac:spMkLst>
            <pc:docMk/>
            <pc:sldMk cId="3387537410" sldId="670"/>
            <ac:spMk id="2" creationId="{29B38DB5-B3DE-4BB9-9F83-BF0EB4366C05}"/>
          </ac:spMkLst>
        </pc:spChg>
      </pc:sldChg>
      <pc:sldChg chg="addSp delSp modSp add mod ord modClrScheme chgLayout">
        <pc:chgData name="Eduardo Tiecher" userId="c6a86caff65d3386" providerId="LiveId" clId="{8556A7A0-DDC6-431B-9EA1-9E4402B4F496}" dt="2021-11-16T21:19:10.825" v="2099" actId="1076"/>
        <pc:sldMkLst>
          <pc:docMk/>
          <pc:sldMk cId="3630051107" sldId="671"/>
        </pc:sldMkLst>
        <pc:spChg chg="mod ord">
          <ac:chgData name="Eduardo Tiecher" userId="c6a86caff65d3386" providerId="LiveId" clId="{8556A7A0-DDC6-431B-9EA1-9E4402B4F496}" dt="2021-11-16T21:19:10.825" v="2099" actId="1076"/>
          <ac:spMkLst>
            <pc:docMk/>
            <pc:sldMk cId="3630051107" sldId="671"/>
            <ac:spMk id="2" creationId="{62A423C4-A179-4E7F-8606-9CDD7F7E6385}"/>
          </ac:spMkLst>
        </pc:spChg>
        <pc:spChg chg="mod ord">
          <ac:chgData name="Eduardo Tiecher" userId="c6a86caff65d3386" providerId="LiveId" clId="{8556A7A0-DDC6-431B-9EA1-9E4402B4F496}" dt="2021-11-16T17:18:59.303" v="16" actId="700"/>
          <ac:spMkLst>
            <pc:docMk/>
            <pc:sldMk cId="3630051107" sldId="671"/>
            <ac:spMk id="3" creationId="{6F254B3B-8E5F-4F87-BD01-EDEC96BE5302}"/>
          </ac:spMkLst>
        </pc:spChg>
        <pc:spChg chg="mod ord">
          <ac:chgData name="Eduardo Tiecher" userId="c6a86caff65d3386" providerId="LiveId" clId="{8556A7A0-DDC6-431B-9EA1-9E4402B4F496}" dt="2021-11-16T17:18:59.303" v="16" actId="700"/>
          <ac:spMkLst>
            <pc:docMk/>
            <pc:sldMk cId="3630051107" sldId="671"/>
            <ac:spMk id="4" creationId="{2E1182B0-759A-4942-9C7B-527654A90AEA}"/>
          </ac:spMkLst>
        </pc:spChg>
        <pc:spChg chg="mod ord">
          <ac:chgData name="Eduardo Tiecher" userId="c6a86caff65d3386" providerId="LiveId" clId="{8556A7A0-DDC6-431B-9EA1-9E4402B4F496}" dt="2021-11-16T17:18:59.303" v="16" actId="700"/>
          <ac:spMkLst>
            <pc:docMk/>
            <pc:sldMk cId="3630051107" sldId="671"/>
            <ac:spMk id="5" creationId="{90953D49-1329-482F-A7B8-6E08AA5F17CA}"/>
          </ac:spMkLst>
        </pc:spChg>
        <pc:spChg chg="mod ord">
          <ac:chgData name="Eduardo Tiecher" userId="c6a86caff65d3386" providerId="LiveId" clId="{8556A7A0-DDC6-431B-9EA1-9E4402B4F496}" dt="2021-11-16T17:18:59.303" v="16" actId="700"/>
          <ac:spMkLst>
            <pc:docMk/>
            <pc:sldMk cId="3630051107" sldId="671"/>
            <ac:spMk id="6" creationId="{735555F2-BC17-4113-95EF-2D0D6C99715C}"/>
          </ac:spMkLst>
        </pc:spChg>
        <pc:spChg chg="add del mod ord">
          <ac:chgData name="Eduardo Tiecher" userId="c6a86caff65d3386" providerId="LiveId" clId="{8556A7A0-DDC6-431B-9EA1-9E4402B4F496}" dt="2021-11-16T17:18:59.303" v="16" actId="700"/>
          <ac:spMkLst>
            <pc:docMk/>
            <pc:sldMk cId="3630051107" sldId="671"/>
            <ac:spMk id="7" creationId="{35E4ADF1-590B-40B5-824B-AD86EC9E734B}"/>
          </ac:spMkLst>
        </pc:spChg>
      </pc:sldChg>
      <pc:sldChg chg="modSp add mod ord modClrScheme chgLayout">
        <pc:chgData name="Eduardo Tiecher" userId="c6a86caff65d3386" providerId="LiveId" clId="{8556A7A0-DDC6-431B-9EA1-9E4402B4F496}" dt="2021-11-16T17:23:04.032" v="167" actId="404"/>
        <pc:sldMkLst>
          <pc:docMk/>
          <pc:sldMk cId="1025267657" sldId="672"/>
        </pc:sldMkLst>
        <pc:spChg chg="mod ord">
          <ac:chgData name="Eduardo Tiecher" userId="c6a86caff65d3386" providerId="LiveId" clId="{8556A7A0-DDC6-431B-9EA1-9E4402B4F496}" dt="2021-11-16T17:18:03.946" v="12" actId="700"/>
          <ac:spMkLst>
            <pc:docMk/>
            <pc:sldMk cId="1025267657" sldId="672"/>
            <ac:spMk id="2" creationId="{D354BA14-A909-49CF-895F-A4370E8D489F}"/>
          </ac:spMkLst>
        </pc:spChg>
        <pc:spChg chg="mod ord">
          <ac:chgData name="Eduardo Tiecher" userId="c6a86caff65d3386" providerId="LiveId" clId="{8556A7A0-DDC6-431B-9EA1-9E4402B4F496}" dt="2021-11-16T17:23:04.032" v="167" actId="404"/>
          <ac:spMkLst>
            <pc:docMk/>
            <pc:sldMk cId="1025267657" sldId="672"/>
            <ac:spMk id="3" creationId="{396DAD74-842B-48C2-AD45-A7E356EE5109}"/>
          </ac:spMkLst>
        </pc:spChg>
      </pc:sldChg>
      <pc:sldChg chg="addSp delSp modSp add mod ord modClrScheme chgLayout">
        <pc:chgData name="Eduardo Tiecher" userId="c6a86caff65d3386" providerId="LiveId" clId="{8556A7A0-DDC6-431B-9EA1-9E4402B4F496}" dt="2021-11-16T17:27:49.240" v="185" actId="700"/>
        <pc:sldMkLst>
          <pc:docMk/>
          <pc:sldMk cId="3966900571" sldId="673"/>
        </pc:sldMkLst>
        <pc:spChg chg="add del mod ord">
          <ac:chgData name="Eduardo Tiecher" userId="c6a86caff65d3386" providerId="LiveId" clId="{8556A7A0-DDC6-431B-9EA1-9E4402B4F496}" dt="2021-11-16T17:27:49.240" v="185" actId="700"/>
          <ac:spMkLst>
            <pc:docMk/>
            <pc:sldMk cId="3966900571" sldId="673"/>
            <ac:spMk id="2" creationId="{312CA744-DD86-4A5C-810E-25333424E888}"/>
          </ac:spMkLst>
        </pc:spChg>
      </pc:sldChg>
      <pc:sldChg chg="addSp delSp modSp add mod ord modClrScheme chgLayout">
        <pc:chgData name="Eduardo Tiecher" userId="c6a86caff65d3386" providerId="LiveId" clId="{8556A7A0-DDC6-431B-9EA1-9E4402B4F496}" dt="2021-11-16T17:27:44.258" v="184" actId="700"/>
        <pc:sldMkLst>
          <pc:docMk/>
          <pc:sldMk cId="2374520849" sldId="674"/>
        </pc:sldMkLst>
        <pc:spChg chg="add del mod ord">
          <ac:chgData name="Eduardo Tiecher" userId="c6a86caff65d3386" providerId="LiveId" clId="{8556A7A0-DDC6-431B-9EA1-9E4402B4F496}" dt="2021-11-16T17:27:44.258" v="184" actId="700"/>
          <ac:spMkLst>
            <pc:docMk/>
            <pc:sldMk cId="2374520849" sldId="674"/>
            <ac:spMk id="5" creationId="{A05E080B-3F5B-4251-803C-E7C2EB4F5579}"/>
          </ac:spMkLst>
        </pc:spChg>
      </pc:sldChg>
      <pc:sldChg chg="delSp modSp add mod ord modClrScheme chgLayout">
        <pc:chgData name="Eduardo Tiecher" userId="c6a86caff65d3386" providerId="LiveId" clId="{8556A7A0-DDC6-431B-9EA1-9E4402B4F496}" dt="2021-11-16T17:19:41.724" v="18"/>
        <pc:sldMkLst>
          <pc:docMk/>
          <pc:sldMk cId="291245028" sldId="675"/>
        </pc:sldMkLst>
        <pc:spChg chg="mod ord">
          <ac:chgData name="Eduardo Tiecher" userId="c6a86caff65d3386" providerId="LiveId" clId="{8556A7A0-DDC6-431B-9EA1-9E4402B4F496}" dt="2021-11-16T17:18:03.946" v="12" actId="700"/>
          <ac:spMkLst>
            <pc:docMk/>
            <pc:sldMk cId="291245028" sldId="675"/>
            <ac:spMk id="2" creationId="{C10152EA-17BA-4126-875A-8486EE2050BD}"/>
          </ac:spMkLst>
        </pc:spChg>
        <pc:spChg chg="del">
          <ac:chgData name="Eduardo Tiecher" userId="c6a86caff65d3386" providerId="LiveId" clId="{8556A7A0-DDC6-431B-9EA1-9E4402B4F496}" dt="2021-11-16T17:18:03.946" v="12" actId="700"/>
          <ac:spMkLst>
            <pc:docMk/>
            <pc:sldMk cId="291245028" sldId="675"/>
            <ac:spMk id="3" creationId="{49BE251E-AF2B-4209-93AB-6B67F869B44A}"/>
          </ac:spMkLst>
        </pc:spChg>
      </pc:sldChg>
      <pc:sldChg chg="addSp delSp modSp add mod ord modClrScheme chgLayout">
        <pc:chgData name="Eduardo Tiecher" userId="c6a86caff65d3386" providerId="LiveId" clId="{8556A7A0-DDC6-431B-9EA1-9E4402B4F496}" dt="2021-11-16T17:33:09.650" v="188" actId="22"/>
        <pc:sldMkLst>
          <pc:docMk/>
          <pc:sldMk cId="379885004" sldId="677"/>
        </pc:sldMkLst>
        <pc:spChg chg="add del mod ord">
          <ac:chgData name="Eduardo Tiecher" userId="c6a86caff65d3386" providerId="LiveId" clId="{8556A7A0-DDC6-431B-9EA1-9E4402B4F496}" dt="2021-11-16T17:27:53.609" v="186" actId="700"/>
          <ac:spMkLst>
            <pc:docMk/>
            <pc:sldMk cId="379885004" sldId="677"/>
            <ac:spMk id="2" creationId="{7A8AAFD7-755D-409B-9183-F6FA4BA74F7F}"/>
          </ac:spMkLst>
        </pc:spChg>
        <pc:picChg chg="add del">
          <ac:chgData name="Eduardo Tiecher" userId="c6a86caff65d3386" providerId="LiveId" clId="{8556A7A0-DDC6-431B-9EA1-9E4402B4F496}" dt="2021-11-16T17:33:09.650" v="188" actId="22"/>
          <ac:picMkLst>
            <pc:docMk/>
            <pc:sldMk cId="379885004" sldId="677"/>
            <ac:picMk id="5" creationId="{B8CE5653-49AA-4AF7-B2CD-F85E283A85C4}"/>
          </ac:picMkLst>
        </pc:picChg>
      </pc:sldChg>
      <pc:sldChg chg="modSp add mod ord modClrScheme chgLayout">
        <pc:chgData name="Eduardo Tiecher" userId="c6a86caff65d3386" providerId="LiveId" clId="{8556A7A0-DDC6-431B-9EA1-9E4402B4F496}" dt="2021-11-16T18:06:22.331" v="515" actId="404"/>
        <pc:sldMkLst>
          <pc:docMk/>
          <pc:sldMk cId="189226431" sldId="678"/>
        </pc:sldMkLst>
        <pc:spChg chg="mod ord">
          <ac:chgData name="Eduardo Tiecher" userId="c6a86caff65d3386" providerId="LiveId" clId="{8556A7A0-DDC6-431B-9EA1-9E4402B4F496}" dt="2021-11-16T17:18:03.946" v="12" actId="700"/>
          <ac:spMkLst>
            <pc:docMk/>
            <pc:sldMk cId="189226431" sldId="678"/>
            <ac:spMk id="2" creationId="{34DCFCF7-5587-4BA2-8DA4-1AC63613CFBC}"/>
          </ac:spMkLst>
        </pc:spChg>
        <pc:spChg chg="mod ord">
          <ac:chgData name="Eduardo Tiecher" userId="c6a86caff65d3386" providerId="LiveId" clId="{8556A7A0-DDC6-431B-9EA1-9E4402B4F496}" dt="2021-11-16T18:06:22.331" v="515" actId="404"/>
          <ac:spMkLst>
            <pc:docMk/>
            <pc:sldMk cId="189226431" sldId="678"/>
            <ac:spMk id="3" creationId="{877B21CA-3393-45EC-B2ED-67829126D6B6}"/>
          </ac:spMkLst>
        </pc:spChg>
      </pc:sldChg>
      <pc:sldChg chg="modSp add mod ord modClrScheme chgLayout">
        <pc:chgData name="Eduardo Tiecher" userId="c6a86caff65d3386" providerId="LiveId" clId="{8556A7A0-DDC6-431B-9EA1-9E4402B4F496}" dt="2021-11-16T18:01:51.962" v="381" actId="732"/>
        <pc:sldMkLst>
          <pc:docMk/>
          <pc:sldMk cId="2026308829" sldId="791"/>
        </pc:sldMkLst>
        <pc:spChg chg="mod ord">
          <ac:chgData name="Eduardo Tiecher" userId="c6a86caff65d3386" providerId="LiveId" clId="{8556A7A0-DDC6-431B-9EA1-9E4402B4F496}" dt="2021-11-16T18:01:28.517" v="377" actId="1076"/>
          <ac:spMkLst>
            <pc:docMk/>
            <pc:sldMk cId="2026308829" sldId="791"/>
            <ac:spMk id="4" creationId="{86AEF205-0098-443A-9DCF-E1371601E1CF}"/>
          </ac:spMkLst>
        </pc:spChg>
        <pc:picChg chg="mod modCrop">
          <ac:chgData name="Eduardo Tiecher" userId="c6a86caff65d3386" providerId="LiveId" clId="{8556A7A0-DDC6-431B-9EA1-9E4402B4F496}" dt="2021-11-16T18:01:51.962" v="381" actId="732"/>
          <ac:picMkLst>
            <pc:docMk/>
            <pc:sldMk cId="2026308829" sldId="791"/>
            <ac:picMk id="3" creationId="{330B17D6-990B-4345-943C-7702461C1E25}"/>
          </ac:picMkLst>
        </pc:picChg>
      </pc:sldChg>
      <pc:sldChg chg="addSp delSp modSp add mod ord modClrScheme chgLayout">
        <pc:chgData name="Eduardo Tiecher" userId="c6a86caff65d3386" providerId="LiveId" clId="{8556A7A0-DDC6-431B-9EA1-9E4402B4F496}" dt="2021-11-16T18:00:54.169" v="369" actId="700"/>
        <pc:sldMkLst>
          <pc:docMk/>
          <pc:sldMk cId="2982987400" sldId="792"/>
        </pc:sldMkLst>
        <pc:spChg chg="add del mod ord">
          <ac:chgData name="Eduardo Tiecher" userId="c6a86caff65d3386" providerId="LiveId" clId="{8556A7A0-DDC6-431B-9EA1-9E4402B4F496}" dt="2021-11-16T18:00:54.169" v="369" actId="700"/>
          <ac:spMkLst>
            <pc:docMk/>
            <pc:sldMk cId="2982987400" sldId="792"/>
            <ac:spMk id="2" creationId="{0BE72DA5-D789-486D-8184-978200320A04}"/>
          </ac:spMkLst>
        </pc:spChg>
      </pc:sldChg>
      <pc:sldChg chg="addSp delSp modSp add mod ord modClrScheme chgLayout">
        <pc:chgData name="Eduardo Tiecher" userId="c6a86caff65d3386" providerId="LiveId" clId="{8556A7A0-DDC6-431B-9EA1-9E4402B4F496}" dt="2021-11-16T18:10:15.218" v="528" actId="700"/>
        <pc:sldMkLst>
          <pc:docMk/>
          <pc:sldMk cId="2277547689" sldId="793"/>
        </pc:sldMkLst>
        <pc:spChg chg="add del mod ord">
          <ac:chgData name="Eduardo Tiecher" userId="c6a86caff65d3386" providerId="LiveId" clId="{8556A7A0-DDC6-431B-9EA1-9E4402B4F496}" dt="2021-11-16T18:10:15.218" v="528" actId="700"/>
          <ac:spMkLst>
            <pc:docMk/>
            <pc:sldMk cId="2277547689" sldId="793"/>
            <ac:spMk id="3" creationId="{BCFC06C2-64B4-485B-9FC9-D6A1E31E4787}"/>
          </ac:spMkLst>
        </pc:spChg>
      </pc:sldChg>
      <pc:sldChg chg="modSp add mod ord modClrScheme chgLayout">
        <pc:chgData name="Eduardo Tiecher" userId="c6a86caff65d3386" providerId="LiveId" clId="{8556A7A0-DDC6-431B-9EA1-9E4402B4F496}" dt="2021-11-16T17:23:17.264" v="172" actId="404"/>
        <pc:sldMkLst>
          <pc:docMk/>
          <pc:sldMk cId="3577468888" sldId="794"/>
        </pc:sldMkLst>
        <pc:spChg chg="mod ord">
          <ac:chgData name="Eduardo Tiecher" userId="c6a86caff65d3386" providerId="LiveId" clId="{8556A7A0-DDC6-431B-9EA1-9E4402B4F496}" dt="2021-11-16T17:18:03.946" v="12" actId="700"/>
          <ac:spMkLst>
            <pc:docMk/>
            <pc:sldMk cId="3577468888" sldId="794"/>
            <ac:spMk id="2" creationId="{52713F29-4517-4166-AFFB-822F9F91FA05}"/>
          </ac:spMkLst>
        </pc:spChg>
        <pc:spChg chg="mod ord">
          <ac:chgData name="Eduardo Tiecher" userId="c6a86caff65d3386" providerId="LiveId" clId="{8556A7A0-DDC6-431B-9EA1-9E4402B4F496}" dt="2021-11-16T17:23:17.264" v="172" actId="404"/>
          <ac:spMkLst>
            <pc:docMk/>
            <pc:sldMk cId="3577468888" sldId="794"/>
            <ac:spMk id="3" creationId="{881D423B-6606-484F-87CB-3A309F3951A4}"/>
          </ac:spMkLst>
        </pc:spChg>
      </pc:sldChg>
      <pc:sldChg chg="addSp delSp modSp add mod ord modClrScheme chgLayout">
        <pc:chgData name="Eduardo Tiecher" userId="c6a86caff65d3386" providerId="LiveId" clId="{8556A7A0-DDC6-431B-9EA1-9E4402B4F496}" dt="2021-11-16T18:02:30.038" v="382" actId="700"/>
        <pc:sldMkLst>
          <pc:docMk/>
          <pc:sldMk cId="111445836" sldId="795"/>
        </pc:sldMkLst>
        <pc:spChg chg="add del mod ord">
          <ac:chgData name="Eduardo Tiecher" userId="c6a86caff65d3386" providerId="LiveId" clId="{8556A7A0-DDC6-431B-9EA1-9E4402B4F496}" dt="2021-11-16T18:02:30.038" v="382" actId="700"/>
          <ac:spMkLst>
            <pc:docMk/>
            <pc:sldMk cId="111445836" sldId="795"/>
            <ac:spMk id="2" creationId="{D7F67B2B-48CB-4541-8F0D-54F9AE0F3CB3}"/>
          </ac:spMkLst>
        </pc:spChg>
      </pc:sldChg>
      <pc:sldChg chg="modSp add mod ord modClrScheme chgLayout">
        <pc:chgData name="Eduardo Tiecher" userId="c6a86caff65d3386" providerId="LiveId" clId="{8556A7A0-DDC6-431B-9EA1-9E4402B4F496}" dt="2021-11-16T18:03:55.404" v="387" actId="404"/>
        <pc:sldMkLst>
          <pc:docMk/>
          <pc:sldMk cId="1762327090" sldId="796"/>
        </pc:sldMkLst>
        <pc:spChg chg="mod ord">
          <ac:chgData name="Eduardo Tiecher" userId="c6a86caff65d3386" providerId="LiveId" clId="{8556A7A0-DDC6-431B-9EA1-9E4402B4F496}" dt="2021-11-16T17:18:03.946" v="12" actId="700"/>
          <ac:spMkLst>
            <pc:docMk/>
            <pc:sldMk cId="1762327090" sldId="796"/>
            <ac:spMk id="2" creationId="{328267A4-32B0-40C6-94FD-99EBB896820D}"/>
          </ac:spMkLst>
        </pc:spChg>
        <pc:spChg chg="mod ord">
          <ac:chgData name="Eduardo Tiecher" userId="c6a86caff65d3386" providerId="LiveId" clId="{8556A7A0-DDC6-431B-9EA1-9E4402B4F496}" dt="2021-11-16T18:03:55.404" v="387" actId="404"/>
          <ac:spMkLst>
            <pc:docMk/>
            <pc:sldMk cId="1762327090" sldId="796"/>
            <ac:spMk id="3" creationId="{37CA2939-C489-4B78-A1AB-3B03D10E7EA8}"/>
          </ac:spMkLst>
        </pc:spChg>
      </pc:sldChg>
      <pc:sldChg chg="modSp add mod ord modClrScheme chgLayout">
        <pc:chgData name="Eduardo Tiecher" userId="c6a86caff65d3386" providerId="LiveId" clId="{8556A7A0-DDC6-431B-9EA1-9E4402B4F496}" dt="2021-11-16T17:20:37.207" v="27" actId="700"/>
        <pc:sldMkLst>
          <pc:docMk/>
          <pc:sldMk cId="1063379917" sldId="811"/>
        </pc:sldMkLst>
        <pc:spChg chg="mod ord">
          <ac:chgData name="Eduardo Tiecher" userId="c6a86caff65d3386" providerId="LiveId" clId="{8556A7A0-DDC6-431B-9EA1-9E4402B4F496}" dt="2021-11-16T17:20:37.207" v="27" actId="700"/>
          <ac:spMkLst>
            <pc:docMk/>
            <pc:sldMk cId="1063379917" sldId="811"/>
            <ac:spMk id="5" creationId="{00000000-0000-0000-0000-000000000000}"/>
          </ac:spMkLst>
        </pc:spChg>
      </pc:sldChg>
      <pc:sldChg chg="addSp delSp modSp add mod ord modClrScheme chgLayout">
        <pc:chgData name="Eduardo Tiecher" userId="c6a86caff65d3386" providerId="LiveId" clId="{8556A7A0-DDC6-431B-9EA1-9E4402B4F496}" dt="2021-11-16T17:38:22.995" v="224"/>
        <pc:sldMkLst>
          <pc:docMk/>
          <pc:sldMk cId="3010594408" sldId="989"/>
        </pc:sldMkLst>
        <pc:spChg chg="add del mod ord">
          <ac:chgData name="Eduardo Tiecher" userId="c6a86caff65d3386" providerId="LiveId" clId="{8556A7A0-DDC6-431B-9EA1-9E4402B4F496}" dt="2021-11-16T17:35:44.206" v="189" actId="700"/>
          <ac:spMkLst>
            <pc:docMk/>
            <pc:sldMk cId="3010594408" sldId="989"/>
            <ac:spMk id="2" creationId="{3EA36232-38E6-4033-9A4B-08C0D44B2376}"/>
          </ac:spMkLst>
        </pc:spChg>
        <pc:spChg chg="del">
          <ac:chgData name="Eduardo Tiecher" userId="c6a86caff65d3386" providerId="LiveId" clId="{8556A7A0-DDC6-431B-9EA1-9E4402B4F496}" dt="2021-11-16T17:38:22.612" v="223" actId="478"/>
          <ac:spMkLst>
            <pc:docMk/>
            <pc:sldMk cId="3010594408" sldId="989"/>
            <ac:spMk id="9" creationId="{84830CDC-CE2B-B646-AD89-AD32A442C816}"/>
          </ac:spMkLst>
        </pc:spChg>
        <pc:spChg chg="del">
          <ac:chgData name="Eduardo Tiecher" userId="c6a86caff65d3386" providerId="LiveId" clId="{8556A7A0-DDC6-431B-9EA1-9E4402B4F496}" dt="2021-11-16T17:38:22.612" v="223" actId="478"/>
          <ac:spMkLst>
            <pc:docMk/>
            <pc:sldMk cId="3010594408" sldId="989"/>
            <ac:spMk id="10" creationId="{DCC5A2CD-5BE5-0A47-8AC2-ACF9D0C34CF3}"/>
          </ac:spMkLst>
        </pc:spChg>
        <pc:spChg chg="add mod">
          <ac:chgData name="Eduardo Tiecher" userId="c6a86caff65d3386" providerId="LiveId" clId="{8556A7A0-DDC6-431B-9EA1-9E4402B4F496}" dt="2021-11-16T17:38:22.995" v="224"/>
          <ac:spMkLst>
            <pc:docMk/>
            <pc:sldMk cId="3010594408" sldId="989"/>
            <ac:spMk id="36" creationId="{9E95CABE-3EC8-430E-A8AF-B4DCA8066058}"/>
          </ac:spMkLst>
        </pc:spChg>
        <pc:spChg chg="add mod">
          <ac:chgData name="Eduardo Tiecher" userId="c6a86caff65d3386" providerId="LiveId" clId="{8556A7A0-DDC6-431B-9EA1-9E4402B4F496}" dt="2021-11-16T17:38:22.995" v="224"/>
          <ac:spMkLst>
            <pc:docMk/>
            <pc:sldMk cId="3010594408" sldId="989"/>
            <ac:spMk id="37" creationId="{F95659D8-FE5A-400F-AF29-3347F6E82B52}"/>
          </ac:spMkLst>
        </pc:spChg>
        <pc:picChg chg="del">
          <ac:chgData name="Eduardo Tiecher" userId="c6a86caff65d3386" providerId="LiveId" clId="{8556A7A0-DDC6-431B-9EA1-9E4402B4F496}" dt="2021-11-16T17:38:22.612" v="223" actId="478"/>
          <ac:picMkLst>
            <pc:docMk/>
            <pc:sldMk cId="3010594408" sldId="989"/>
            <ac:picMk id="35" creationId="{6E66B6D0-32B5-C841-B554-115FEC42C964}"/>
          </ac:picMkLst>
        </pc:picChg>
      </pc:sldChg>
      <pc:sldChg chg="addSp delSp modSp add mod ord modClrScheme chgLayout">
        <pc:chgData name="Eduardo Tiecher" userId="c6a86caff65d3386" providerId="LiveId" clId="{8556A7A0-DDC6-431B-9EA1-9E4402B4F496}" dt="2021-11-16T17:24:43.853" v="183" actId="700"/>
        <pc:sldMkLst>
          <pc:docMk/>
          <pc:sldMk cId="2109693164" sldId="1108"/>
        </pc:sldMkLst>
        <pc:spChg chg="add del mod ord">
          <ac:chgData name="Eduardo Tiecher" userId="c6a86caff65d3386" providerId="LiveId" clId="{8556A7A0-DDC6-431B-9EA1-9E4402B4F496}" dt="2021-11-16T17:24:43.853" v="183" actId="700"/>
          <ac:spMkLst>
            <pc:docMk/>
            <pc:sldMk cId="2109693164" sldId="1108"/>
            <ac:spMk id="4" creationId="{69E400E6-B1FB-4CC3-88C8-7F5E63E6A3F2}"/>
          </ac:spMkLst>
        </pc:spChg>
      </pc:sldChg>
      <pc:sldChg chg="addSp delSp modSp add mod ord modClrScheme chgLayout">
        <pc:chgData name="Eduardo Tiecher" userId="c6a86caff65d3386" providerId="LiveId" clId="{8556A7A0-DDC6-431B-9EA1-9E4402B4F496}" dt="2021-11-16T17:24:43.853" v="183" actId="700"/>
        <pc:sldMkLst>
          <pc:docMk/>
          <pc:sldMk cId="3233496690" sldId="1110"/>
        </pc:sldMkLst>
        <pc:spChg chg="add del mod ord">
          <ac:chgData name="Eduardo Tiecher" userId="c6a86caff65d3386" providerId="LiveId" clId="{8556A7A0-DDC6-431B-9EA1-9E4402B4F496}" dt="2021-11-16T17:24:43.853" v="183" actId="700"/>
          <ac:spMkLst>
            <pc:docMk/>
            <pc:sldMk cId="3233496690" sldId="1110"/>
            <ac:spMk id="7" creationId="{A8DF451D-9B6F-43F3-9DF1-1037E11C6955}"/>
          </ac:spMkLst>
        </pc:spChg>
      </pc:sldChg>
      <pc:sldChg chg="addSp delSp modSp add mod ord modClrScheme chgLayout">
        <pc:chgData name="Eduardo Tiecher" userId="c6a86caff65d3386" providerId="LiveId" clId="{8556A7A0-DDC6-431B-9EA1-9E4402B4F496}" dt="2021-11-16T17:24:43.853" v="183" actId="700"/>
        <pc:sldMkLst>
          <pc:docMk/>
          <pc:sldMk cId="286386264" sldId="1113"/>
        </pc:sldMkLst>
        <pc:spChg chg="add del mod ord">
          <ac:chgData name="Eduardo Tiecher" userId="c6a86caff65d3386" providerId="LiveId" clId="{8556A7A0-DDC6-431B-9EA1-9E4402B4F496}" dt="2021-11-16T17:24:43.853" v="183" actId="700"/>
          <ac:spMkLst>
            <pc:docMk/>
            <pc:sldMk cId="286386264" sldId="1113"/>
            <ac:spMk id="2" creationId="{AC931AB7-5E21-46FC-86A8-5957DFC1FDED}"/>
          </ac:spMkLst>
        </pc:spChg>
      </pc:sldChg>
      <pc:sldChg chg="addSp delSp modSp add mod ord modClrScheme chgLayout">
        <pc:chgData name="Eduardo Tiecher" userId="c6a86caff65d3386" providerId="LiveId" clId="{8556A7A0-DDC6-431B-9EA1-9E4402B4F496}" dt="2021-11-16T17:36:35.917" v="201" actId="404"/>
        <pc:sldMkLst>
          <pc:docMk/>
          <pc:sldMk cId="2311030369" sldId="1115"/>
        </pc:sldMkLst>
        <pc:spChg chg="mod">
          <ac:chgData name="Eduardo Tiecher" userId="c6a86caff65d3386" providerId="LiveId" clId="{8556A7A0-DDC6-431B-9EA1-9E4402B4F496}" dt="2021-11-16T17:36:35.917" v="201" actId="404"/>
          <ac:spMkLst>
            <pc:docMk/>
            <pc:sldMk cId="2311030369" sldId="1115"/>
            <ac:spMk id="3" creationId="{C2A85F4A-7860-EA45-855C-7BD72DC98D76}"/>
          </ac:spMkLst>
        </pc:spChg>
        <pc:spChg chg="add del mod ord">
          <ac:chgData name="Eduardo Tiecher" userId="c6a86caff65d3386" providerId="LiveId" clId="{8556A7A0-DDC6-431B-9EA1-9E4402B4F496}" dt="2021-11-16T17:24:43.853" v="183" actId="700"/>
          <ac:spMkLst>
            <pc:docMk/>
            <pc:sldMk cId="2311030369" sldId="1115"/>
            <ac:spMk id="5" creationId="{25D18C28-676D-423F-BCF7-9F7AD9A15B5A}"/>
          </ac:spMkLst>
        </pc:spChg>
        <pc:spChg chg="add del mod ord">
          <ac:chgData name="Eduardo Tiecher" userId="c6a86caff65d3386" providerId="LiveId" clId="{8556A7A0-DDC6-431B-9EA1-9E4402B4F496}" dt="2021-11-16T17:36:31.016" v="193" actId="700"/>
          <ac:spMkLst>
            <pc:docMk/>
            <pc:sldMk cId="2311030369" sldId="1115"/>
            <ac:spMk id="7" creationId="{876D5E01-8217-4EAC-95A5-1439B35C141C}"/>
          </ac:spMkLst>
        </pc:spChg>
      </pc:sldChg>
      <pc:sldChg chg="addSp delSp modSp add mod ord modClrScheme chgLayout">
        <pc:chgData name="Eduardo Tiecher" userId="c6a86caff65d3386" providerId="LiveId" clId="{8556A7A0-DDC6-431B-9EA1-9E4402B4F496}" dt="2021-11-16T17:36:40.931" v="202" actId="700"/>
        <pc:sldMkLst>
          <pc:docMk/>
          <pc:sldMk cId="3082146626" sldId="1116"/>
        </pc:sldMkLst>
        <pc:spChg chg="add del mod ord">
          <ac:chgData name="Eduardo Tiecher" userId="c6a86caff65d3386" providerId="LiveId" clId="{8556A7A0-DDC6-431B-9EA1-9E4402B4F496}" dt="2021-11-16T17:36:40.931" v="202" actId="700"/>
          <ac:spMkLst>
            <pc:docMk/>
            <pc:sldMk cId="3082146626" sldId="1116"/>
            <ac:spMk id="3" creationId="{D1693F80-E64B-4126-806A-C7E55C9FC8D9}"/>
          </ac:spMkLst>
        </pc:spChg>
      </pc:sldChg>
      <pc:sldChg chg="addSp delSp modSp add mod ord modClrScheme chgLayout">
        <pc:chgData name="Eduardo Tiecher" userId="c6a86caff65d3386" providerId="LiveId" clId="{8556A7A0-DDC6-431B-9EA1-9E4402B4F496}" dt="2021-11-16T17:37:39.519" v="210" actId="1076"/>
        <pc:sldMkLst>
          <pc:docMk/>
          <pc:sldMk cId="2256249249" sldId="1162"/>
        </pc:sldMkLst>
        <pc:spChg chg="mod">
          <ac:chgData name="Eduardo Tiecher" userId="c6a86caff65d3386" providerId="LiveId" clId="{8556A7A0-DDC6-431B-9EA1-9E4402B4F496}" dt="2021-11-16T17:37:39.519" v="210" actId="1076"/>
          <ac:spMkLst>
            <pc:docMk/>
            <pc:sldMk cId="2256249249" sldId="1162"/>
            <ac:spMk id="2" creationId="{1690FC09-EEAB-E64F-B635-87C55B3FFA88}"/>
          </ac:spMkLst>
        </pc:spChg>
        <pc:spChg chg="add del mod ord">
          <ac:chgData name="Eduardo Tiecher" userId="c6a86caff65d3386" providerId="LiveId" clId="{8556A7A0-DDC6-431B-9EA1-9E4402B4F496}" dt="2021-11-16T17:35:44.206" v="189" actId="700"/>
          <ac:spMkLst>
            <pc:docMk/>
            <pc:sldMk cId="2256249249" sldId="1162"/>
            <ac:spMk id="3" creationId="{C81699E6-41AE-4EF2-B288-84C421BB18CF}"/>
          </ac:spMkLst>
        </pc:spChg>
        <pc:picChg chg="mod">
          <ac:chgData name="Eduardo Tiecher" userId="c6a86caff65d3386" providerId="LiveId" clId="{8556A7A0-DDC6-431B-9EA1-9E4402B4F496}" dt="2021-11-16T17:37:36.341" v="209" actId="1076"/>
          <ac:picMkLst>
            <pc:docMk/>
            <pc:sldMk cId="2256249249" sldId="1162"/>
            <ac:picMk id="4" creationId="{DFAACDF2-877B-3443-86CE-B989E961F80D}"/>
          </ac:picMkLst>
        </pc:picChg>
      </pc:sldChg>
      <pc:sldChg chg="addSp delSp modSp add mod ord modClrScheme chgLayout">
        <pc:chgData name="Eduardo Tiecher" userId="c6a86caff65d3386" providerId="LiveId" clId="{8556A7A0-DDC6-431B-9EA1-9E4402B4F496}" dt="2021-11-16T17:38:15.316" v="222" actId="1036"/>
        <pc:sldMkLst>
          <pc:docMk/>
          <pc:sldMk cId="406182688" sldId="1163"/>
        </pc:sldMkLst>
        <pc:spChg chg="add del mod ord">
          <ac:chgData name="Eduardo Tiecher" userId="c6a86caff65d3386" providerId="LiveId" clId="{8556A7A0-DDC6-431B-9EA1-9E4402B4F496}" dt="2021-11-16T17:35:44.206" v="189" actId="700"/>
          <ac:spMkLst>
            <pc:docMk/>
            <pc:sldMk cId="406182688" sldId="1163"/>
            <ac:spMk id="2" creationId="{7327BB02-9548-4647-80C7-981EFFDE7377}"/>
          </ac:spMkLst>
        </pc:spChg>
        <pc:spChg chg="mod">
          <ac:chgData name="Eduardo Tiecher" userId="c6a86caff65d3386" providerId="LiveId" clId="{8556A7A0-DDC6-431B-9EA1-9E4402B4F496}" dt="2021-11-16T17:38:15.316" v="222" actId="1036"/>
          <ac:spMkLst>
            <pc:docMk/>
            <pc:sldMk cId="406182688" sldId="1163"/>
            <ac:spMk id="9" creationId="{84830CDC-CE2B-B646-AD89-AD32A442C816}"/>
          </ac:spMkLst>
        </pc:spChg>
        <pc:spChg chg="mod">
          <ac:chgData name="Eduardo Tiecher" userId="c6a86caff65d3386" providerId="LiveId" clId="{8556A7A0-DDC6-431B-9EA1-9E4402B4F496}" dt="2021-11-16T17:38:15.316" v="222" actId="1036"/>
          <ac:spMkLst>
            <pc:docMk/>
            <pc:sldMk cId="406182688" sldId="1163"/>
            <ac:spMk id="10" creationId="{DCC5A2CD-5BE5-0A47-8AC2-ACF9D0C34CF3}"/>
          </ac:spMkLst>
        </pc:spChg>
        <pc:picChg chg="del">
          <ac:chgData name="Eduardo Tiecher" userId="c6a86caff65d3386" providerId="LiveId" clId="{8556A7A0-DDC6-431B-9EA1-9E4402B4F496}" dt="2021-11-16T17:37:53.897" v="212" actId="478"/>
          <ac:picMkLst>
            <pc:docMk/>
            <pc:sldMk cId="406182688" sldId="1163"/>
            <ac:picMk id="28" creationId="{28C86634-AAD2-3041-BC55-75226422123E}"/>
          </ac:picMkLst>
        </pc:picChg>
      </pc:sldChg>
      <pc:sldChg chg="addSp delSp modSp add mod ord modClrScheme chgLayout">
        <pc:chgData name="Eduardo Tiecher" userId="c6a86caff65d3386" providerId="LiveId" clId="{8556A7A0-DDC6-431B-9EA1-9E4402B4F496}" dt="2021-11-16T17:24:43.853" v="183" actId="700"/>
        <pc:sldMkLst>
          <pc:docMk/>
          <pc:sldMk cId="2052647876" sldId="1222"/>
        </pc:sldMkLst>
        <pc:spChg chg="add del mod ord">
          <ac:chgData name="Eduardo Tiecher" userId="c6a86caff65d3386" providerId="LiveId" clId="{8556A7A0-DDC6-431B-9EA1-9E4402B4F496}" dt="2021-11-16T17:24:43.853" v="183" actId="700"/>
          <ac:spMkLst>
            <pc:docMk/>
            <pc:sldMk cId="2052647876" sldId="1222"/>
            <ac:spMk id="3" creationId="{807D19B2-9776-4972-9523-5FBEF6EDB4B6}"/>
          </ac:spMkLst>
        </pc:spChg>
      </pc:sldChg>
      <pc:sldChg chg="addSp delSp modSp add mod ord modClrScheme chgLayout">
        <pc:chgData name="Eduardo Tiecher" userId="c6a86caff65d3386" providerId="LiveId" clId="{8556A7A0-DDC6-431B-9EA1-9E4402B4F496}" dt="2021-11-16T18:10:54.935" v="534"/>
        <pc:sldMkLst>
          <pc:docMk/>
          <pc:sldMk cId="1324685902" sldId="2241"/>
        </pc:sldMkLst>
        <pc:spChg chg="add del mod ord">
          <ac:chgData name="Eduardo Tiecher" userId="c6a86caff65d3386" providerId="LiveId" clId="{8556A7A0-DDC6-431B-9EA1-9E4402B4F496}" dt="2021-11-16T18:10:43.115" v="531" actId="700"/>
          <ac:spMkLst>
            <pc:docMk/>
            <pc:sldMk cId="1324685902" sldId="2241"/>
            <ac:spMk id="20" creationId="{044B3358-09A6-42C5-B57D-7CC24A7398E3}"/>
          </ac:spMkLst>
        </pc:spChg>
        <pc:spChg chg="add mod">
          <ac:chgData name="Eduardo Tiecher" userId="c6a86caff65d3386" providerId="LiveId" clId="{8556A7A0-DDC6-431B-9EA1-9E4402B4F496}" dt="2021-11-16T18:10:54.935" v="534"/>
          <ac:spMkLst>
            <pc:docMk/>
            <pc:sldMk cId="1324685902" sldId="2241"/>
            <ac:spMk id="94" creationId="{9ACFC44B-153E-4E83-B6C4-67E605C4397B}"/>
          </ac:spMkLst>
        </pc:spChg>
        <pc:spChg chg="del mod">
          <ac:chgData name="Eduardo Tiecher" userId="c6a86caff65d3386" providerId="LiveId" clId="{8556A7A0-DDC6-431B-9EA1-9E4402B4F496}" dt="2021-11-16T18:10:50.913" v="533" actId="478"/>
          <ac:spMkLst>
            <pc:docMk/>
            <pc:sldMk cId="1324685902" sldId="2241"/>
            <ac:spMk id="101" creationId="{E232A820-CA59-491A-ADEE-26B796555943}"/>
          </ac:spMkLst>
        </pc:spChg>
      </pc:sldChg>
      <pc:sldChg chg="addSp delSp modSp add mod ord modClrScheme chgLayout">
        <pc:chgData name="Eduardo Tiecher" userId="c6a86caff65d3386" providerId="LiveId" clId="{8556A7A0-DDC6-431B-9EA1-9E4402B4F496}" dt="2021-11-16T18:20:41.088" v="539"/>
        <pc:sldMkLst>
          <pc:docMk/>
          <pc:sldMk cId="2757100019" sldId="2242"/>
        </pc:sldMkLst>
        <pc:spChg chg="add del mod ord">
          <ac:chgData name="Eduardo Tiecher" userId="c6a86caff65d3386" providerId="LiveId" clId="{8556A7A0-DDC6-431B-9EA1-9E4402B4F496}" dt="2021-11-16T18:20:32.427" v="535" actId="700"/>
          <ac:spMkLst>
            <pc:docMk/>
            <pc:sldMk cId="2757100019" sldId="2242"/>
            <ac:spMk id="4" creationId="{1171386B-2816-4211-A99B-E6C679CD6FE6}"/>
          </ac:spMkLst>
        </pc:spChg>
        <pc:spChg chg="add del">
          <ac:chgData name="Eduardo Tiecher" userId="c6a86caff65d3386" providerId="LiveId" clId="{8556A7A0-DDC6-431B-9EA1-9E4402B4F496}" dt="2021-11-16T18:20:37.480" v="538" actId="22"/>
          <ac:spMkLst>
            <pc:docMk/>
            <pc:sldMk cId="2757100019" sldId="2242"/>
            <ac:spMk id="94" creationId="{39B22D00-4413-4FCE-9DCA-3BECA97445E3}"/>
          </ac:spMkLst>
        </pc:spChg>
        <pc:spChg chg="add mod">
          <ac:chgData name="Eduardo Tiecher" userId="c6a86caff65d3386" providerId="LiveId" clId="{8556A7A0-DDC6-431B-9EA1-9E4402B4F496}" dt="2021-11-16T18:20:41.088" v="539"/>
          <ac:spMkLst>
            <pc:docMk/>
            <pc:sldMk cId="2757100019" sldId="2242"/>
            <ac:spMk id="95" creationId="{7A7B41CA-69A1-466F-9230-4658C33047D6}"/>
          </ac:spMkLst>
        </pc:spChg>
        <pc:spChg chg="del">
          <ac:chgData name="Eduardo Tiecher" userId="c6a86caff65d3386" providerId="LiveId" clId="{8556A7A0-DDC6-431B-9EA1-9E4402B4F496}" dt="2021-11-16T18:20:34.516" v="536" actId="478"/>
          <ac:spMkLst>
            <pc:docMk/>
            <pc:sldMk cId="2757100019" sldId="2242"/>
            <ac:spMk id="101" creationId="{E232A820-CA59-491A-ADEE-26B796555943}"/>
          </ac:spMkLst>
        </pc:spChg>
      </pc:sldChg>
      <pc:sldChg chg="addSp delSp modSp add mod ord modClrScheme chgLayout">
        <pc:chgData name="Eduardo Tiecher" userId="c6a86caff65d3386" providerId="LiveId" clId="{8556A7A0-DDC6-431B-9EA1-9E4402B4F496}" dt="2021-11-16T18:21:04.007" v="545" actId="478"/>
        <pc:sldMkLst>
          <pc:docMk/>
          <pc:sldMk cId="1854319273" sldId="2243"/>
        </pc:sldMkLst>
        <pc:spChg chg="add del mod ord">
          <ac:chgData name="Eduardo Tiecher" userId="c6a86caff65d3386" providerId="LiveId" clId="{8556A7A0-DDC6-431B-9EA1-9E4402B4F496}" dt="2021-11-16T18:21:00.939" v="544" actId="700"/>
          <ac:spMkLst>
            <pc:docMk/>
            <pc:sldMk cId="1854319273" sldId="2243"/>
            <ac:spMk id="6" creationId="{D1199DAF-702F-41DD-836A-B898597D09C7}"/>
          </ac:spMkLst>
        </pc:spChg>
        <pc:spChg chg="add mod">
          <ac:chgData name="Eduardo Tiecher" userId="c6a86caff65d3386" providerId="LiveId" clId="{8556A7A0-DDC6-431B-9EA1-9E4402B4F496}" dt="2021-11-16T18:20:43.414" v="540"/>
          <ac:spMkLst>
            <pc:docMk/>
            <pc:sldMk cId="1854319273" sldId="2243"/>
            <ac:spMk id="93" creationId="{116146F0-1BD9-4062-BDF4-E15E12B41AD1}"/>
          </ac:spMkLst>
        </pc:spChg>
        <pc:spChg chg="del">
          <ac:chgData name="Eduardo Tiecher" userId="c6a86caff65d3386" providerId="LiveId" clId="{8556A7A0-DDC6-431B-9EA1-9E4402B4F496}" dt="2021-11-16T18:21:04.007" v="545" actId="478"/>
          <ac:spMkLst>
            <pc:docMk/>
            <pc:sldMk cId="1854319273" sldId="2243"/>
            <ac:spMk id="101" creationId="{E232A820-CA59-491A-ADEE-26B796555943}"/>
          </ac:spMkLst>
        </pc:spChg>
      </pc:sldChg>
      <pc:sldChg chg="addSp delSp modSp add mod ord modClrScheme chgLayout">
        <pc:chgData name="Eduardo Tiecher" userId="c6a86caff65d3386" providerId="LiveId" clId="{8556A7A0-DDC6-431B-9EA1-9E4402B4F496}" dt="2021-11-16T18:21:00.939" v="544" actId="700"/>
        <pc:sldMkLst>
          <pc:docMk/>
          <pc:sldMk cId="1753460162" sldId="2244"/>
        </pc:sldMkLst>
        <pc:spChg chg="add del mod ord">
          <ac:chgData name="Eduardo Tiecher" userId="c6a86caff65d3386" providerId="LiveId" clId="{8556A7A0-DDC6-431B-9EA1-9E4402B4F496}" dt="2021-11-16T18:21:00.939" v="544" actId="700"/>
          <ac:spMkLst>
            <pc:docMk/>
            <pc:sldMk cId="1753460162" sldId="2244"/>
            <ac:spMk id="2" creationId="{E31A6303-7D0E-4E77-B9C9-096E9D5F5F97}"/>
          </ac:spMkLst>
        </pc:spChg>
        <pc:spChg chg="add mod">
          <ac:chgData name="Eduardo Tiecher" userId="c6a86caff65d3386" providerId="LiveId" clId="{8556A7A0-DDC6-431B-9EA1-9E4402B4F496}" dt="2021-11-16T18:20:44.922" v="541"/>
          <ac:spMkLst>
            <pc:docMk/>
            <pc:sldMk cId="1753460162" sldId="2244"/>
            <ac:spMk id="4" creationId="{3D19F67D-B130-47B4-B8C7-D7D397427DA3}"/>
          </ac:spMkLst>
        </pc:spChg>
      </pc:sldChg>
      <pc:sldChg chg="addSp delSp modSp add mod ord modClrScheme chgLayout">
        <pc:chgData name="Eduardo Tiecher" userId="c6a86caff65d3386" providerId="LiveId" clId="{8556A7A0-DDC6-431B-9EA1-9E4402B4F496}" dt="2021-11-16T18:21:08.965" v="546" actId="478"/>
        <pc:sldMkLst>
          <pc:docMk/>
          <pc:sldMk cId="38815068" sldId="2245"/>
        </pc:sldMkLst>
        <pc:spChg chg="add del mod ord">
          <ac:chgData name="Eduardo Tiecher" userId="c6a86caff65d3386" providerId="LiveId" clId="{8556A7A0-DDC6-431B-9EA1-9E4402B4F496}" dt="2021-11-16T18:21:00.939" v="544" actId="700"/>
          <ac:spMkLst>
            <pc:docMk/>
            <pc:sldMk cId="38815068" sldId="2245"/>
            <ac:spMk id="4" creationId="{DC8997FA-26F9-48BD-82A4-4562C59E0FB1}"/>
          </ac:spMkLst>
        </pc:spChg>
        <pc:spChg chg="add mod">
          <ac:chgData name="Eduardo Tiecher" userId="c6a86caff65d3386" providerId="LiveId" clId="{8556A7A0-DDC6-431B-9EA1-9E4402B4F496}" dt="2021-11-16T18:20:46.819" v="542"/>
          <ac:spMkLst>
            <pc:docMk/>
            <pc:sldMk cId="38815068" sldId="2245"/>
            <ac:spMk id="94" creationId="{F6C61D9F-24BB-4E77-A6DD-9F3A0D3A26BD}"/>
          </ac:spMkLst>
        </pc:spChg>
        <pc:spChg chg="del">
          <ac:chgData name="Eduardo Tiecher" userId="c6a86caff65d3386" providerId="LiveId" clId="{8556A7A0-DDC6-431B-9EA1-9E4402B4F496}" dt="2021-11-16T18:21:08.965" v="546" actId="478"/>
          <ac:spMkLst>
            <pc:docMk/>
            <pc:sldMk cId="38815068" sldId="2245"/>
            <ac:spMk id="101" creationId="{E232A820-CA59-491A-ADEE-26B796555943}"/>
          </ac:spMkLst>
        </pc:spChg>
      </pc:sldChg>
      <pc:sldChg chg="addSp delSp modSp add mod ord modClrScheme chgLayout">
        <pc:chgData name="Eduardo Tiecher" userId="c6a86caff65d3386" providerId="LiveId" clId="{8556A7A0-DDC6-431B-9EA1-9E4402B4F496}" dt="2021-11-16T18:21:00.939" v="544" actId="700"/>
        <pc:sldMkLst>
          <pc:docMk/>
          <pc:sldMk cId="2439480768" sldId="2246"/>
        </pc:sldMkLst>
        <pc:spChg chg="add del mod ord">
          <ac:chgData name="Eduardo Tiecher" userId="c6a86caff65d3386" providerId="LiveId" clId="{8556A7A0-DDC6-431B-9EA1-9E4402B4F496}" dt="2021-11-16T18:21:00.939" v="544" actId="700"/>
          <ac:spMkLst>
            <pc:docMk/>
            <pc:sldMk cId="2439480768" sldId="2246"/>
            <ac:spMk id="2" creationId="{ACEF1D97-F9EA-47F4-88F9-53C9DB022295}"/>
          </ac:spMkLst>
        </pc:spChg>
        <pc:spChg chg="add mod">
          <ac:chgData name="Eduardo Tiecher" userId="c6a86caff65d3386" providerId="LiveId" clId="{8556A7A0-DDC6-431B-9EA1-9E4402B4F496}" dt="2021-11-16T18:20:48.681" v="543"/>
          <ac:spMkLst>
            <pc:docMk/>
            <pc:sldMk cId="2439480768" sldId="2246"/>
            <ac:spMk id="15" creationId="{B84F0002-31C6-49D1-A242-8FB010145197}"/>
          </ac:spMkLst>
        </pc:spChg>
      </pc:sldChg>
      <pc:sldChg chg="addSp delSp modSp add mod ord modClrScheme chgLayout">
        <pc:chgData name="Eduardo Tiecher" userId="c6a86caff65d3386" providerId="LiveId" clId="{8556A7A0-DDC6-431B-9EA1-9E4402B4F496}" dt="2021-11-16T17:24:43.853" v="183" actId="700"/>
        <pc:sldMkLst>
          <pc:docMk/>
          <pc:sldMk cId="2203566956" sldId="2248"/>
        </pc:sldMkLst>
        <pc:spChg chg="add del mod ord">
          <ac:chgData name="Eduardo Tiecher" userId="c6a86caff65d3386" providerId="LiveId" clId="{8556A7A0-DDC6-431B-9EA1-9E4402B4F496}" dt="2021-11-16T17:24:43.853" v="183" actId="700"/>
          <ac:spMkLst>
            <pc:docMk/>
            <pc:sldMk cId="2203566956" sldId="2248"/>
            <ac:spMk id="4" creationId="{A46506B2-B8A9-4A39-A009-8AC63E2DE9BA}"/>
          </ac:spMkLst>
        </pc:spChg>
      </pc:sldChg>
      <pc:sldChg chg="addSp delSp modSp add mod ord modClrScheme chgLayout">
        <pc:chgData name="Eduardo Tiecher" userId="c6a86caff65d3386" providerId="LiveId" clId="{8556A7A0-DDC6-431B-9EA1-9E4402B4F496}" dt="2021-11-16T17:44:22.954" v="273" actId="166"/>
        <pc:sldMkLst>
          <pc:docMk/>
          <pc:sldMk cId="2532121035" sldId="2249"/>
        </pc:sldMkLst>
        <pc:spChg chg="add del mod ord">
          <ac:chgData name="Eduardo Tiecher" userId="c6a86caff65d3386" providerId="LiveId" clId="{8556A7A0-DDC6-431B-9EA1-9E4402B4F496}" dt="2021-11-16T17:35:47.293" v="190" actId="700"/>
          <ac:spMkLst>
            <pc:docMk/>
            <pc:sldMk cId="2532121035" sldId="2249"/>
            <ac:spMk id="2" creationId="{34C74DF7-1B96-4172-AC5A-4FFFDE5F4FF1}"/>
          </ac:spMkLst>
        </pc:spChg>
        <pc:spChg chg="add del mod ord">
          <ac:chgData name="Eduardo Tiecher" userId="c6a86caff65d3386" providerId="LiveId" clId="{8556A7A0-DDC6-431B-9EA1-9E4402B4F496}" dt="2021-11-16T17:43:56.254" v="271" actId="700"/>
          <ac:spMkLst>
            <pc:docMk/>
            <pc:sldMk cId="2532121035" sldId="2249"/>
            <ac:spMk id="3" creationId="{A892DBB3-FA06-4E05-A170-1F1B27CCE76E}"/>
          </ac:spMkLst>
        </pc:spChg>
        <pc:picChg chg="mod">
          <ac:chgData name="Eduardo Tiecher" userId="c6a86caff65d3386" providerId="LiveId" clId="{8556A7A0-DDC6-431B-9EA1-9E4402B4F496}" dt="2021-11-16T17:44:07.987" v="272"/>
          <ac:picMkLst>
            <pc:docMk/>
            <pc:sldMk cId="2532121035" sldId="2249"/>
            <ac:picMk id="4" creationId="{B3727E77-165D-46F4-A138-6BCA1764F0C1}"/>
          </ac:picMkLst>
        </pc:picChg>
        <pc:picChg chg="ord">
          <ac:chgData name="Eduardo Tiecher" userId="c6a86caff65d3386" providerId="LiveId" clId="{8556A7A0-DDC6-431B-9EA1-9E4402B4F496}" dt="2021-11-16T17:44:22.954" v="273" actId="166"/>
          <ac:picMkLst>
            <pc:docMk/>
            <pc:sldMk cId="2532121035" sldId="2249"/>
            <ac:picMk id="5" creationId="{F80A1516-1F08-4B07-B870-3DFFB548C772}"/>
          </ac:picMkLst>
        </pc:picChg>
      </pc:sldChg>
      <pc:sldChg chg="addSp delSp modSp add mod ord modClrScheme chgLayout">
        <pc:chgData name="Eduardo Tiecher" userId="c6a86caff65d3386" providerId="LiveId" clId="{8556A7A0-DDC6-431B-9EA1-9E4402B4F496}" dt="2021-11-16T17:24:43.853" v="183" actId="700"/>
        <pc:sldMkLst>
          <pc:docMk/>
          <pc:sldMk cId="216259006" sldId="2250"/>
        </pc:sldMkLst>
        <pc:spChg chg="add del mod ord">
          <ac:chgData name="Eduardo Tiecher" userId="c6a86caff65d3386" providerId="LiveId" clId="{8556A7A0-DDC6-431B-9EA1-9E4402B4F496}" dt="2021-11-16T17:24:43.853" v="183" actId="700"/>
          <ac:spMkLst>
            <pc:docMk/>
            <pc:sldMk cId="216259006" sldId="2250"/>
            <ac:spMk id="2" creationId="{D9BB4430-AEB4-4AF9-9221-C9BA22C750BE}"/>
          </ac:spMkLst>
        </pc:spChg>
      </pc:sldChg>
      <pc:sldChg chg="delSp modSp add mod ord modClrScheme chgLayout">
        <pc:chgData name="Eduardo Tiecher" userId="c6a86caff65d3386" providerId="LiveId" clId="{8556A7A0-DDC6-431B-9EA1-9E4402B4F496}" dt="2021-11-16T18:22:05.519" v="552" actId="478"/>
        <pc:sldMkLst>
          <pc:docMk/>
          <pc:sldMk cId="3883231126" sldId="2251"/>
        </pc:sldMkLst>
        <pc:spChg chg="del mod ord">
          <ac:chgData name="Eduardo Tiecher" userId="c6a86caff65d3386" providerId="LiveId" clId="{8556A7A0-DDC6-431B-9EA1-9E4402B4F496}" dt="2021-11-16T18:22:05.519" v="552" actId="478"/>
          <ac:spMkLst>
            <pc:docMk/>
            <pc:sldMk cId="3883231126" sldId="2251"/>
            <ac:spMk id="2" creationId="{8913E55B-0B0B-4DA7-8AA0-F4D85CD2DEFA}"/>
          </ac:spMkLst>
        </pc:spChg>
        <pc:spChg chg="mod ord">
          <ac:chgData name="Eduardo Tiecher" userId="c6a86caff65d3386" providerId="LiveId" clId="{8556A7A0-DDC6-431B-9EA1-9E4402B4F496}" dt="2021-11-16T17:18:03.946" v="12" actId="700"/>
          <ac:spMkLst>
            <pc:docMk/>
            <pc:sldMk cId="3883231126" sldId="2251"/>
            <ac:spMk id="3" creationId="{C359B586-2618-41AA-90B9-F9E02CFAF5A9}"/>
          </ac:spMkLst>
        </pc:spChg>
        <pc:spChg chg="del">
          <ac:chgData name="Eduardo Tiecher" userId="c6a86caff65d3386" providerId="LiveId" clId="{8556A7A0-DDC6-431B-9EA1-9E4402B4F496}" dt="2021-11-16T17:18:03.946" v="12" actId="700"/>
          <ac:spMkLst>
            <pc:docMk/>
            <pc:sldMk cId="3883231126" sldId="2251"/>
            <ac:spMk id="5" creationId="{C1684FE6-8E43-437D-B5CD-5D9AAC003E29}"/>
          </ac:spMkLst>
        </pc:spChg>
      </pc:sldChg>
      <pc:sldChg chg="delSp modSp add mod ord modClrScheme chgLayout">
        <pc:chgData name="Eduardo Tiecher" userId="c6a86caff65d3386" providerId="LiveId" clId="{8556A7A0-DDC6-431B-9EA1-9E4402B4F496}" dt="2021-11-16T18:23:55.740" v="610" actId="20577"/>
        <pc:sldMkLst>
          <pc:docMk/>
          <pc:sldMk cId="666411157" sldId="2252"/>
        </pc:sldMkLst>
        <pc:spChg chg="del mod ord">
          <ac:chgData name="Eduardo Tiecher" userId="c6a86caff65d3386" providerId="LiveId" clId="{8556A7A0-DDC6-431B-9EA1-9E4402B4F496}" dt="2021-11-16T18:22:13.488" v="560" actId="478"/>
          <ac:spMkLst>
            <pc:docMk/>
            <pc:sldMk cId="666411157" sldId="2252"/>
            <ac:spMk id="2" creationId="{E404577E-BB66-4DDA-8E6E-7D4552B16695}"/>
          </ac:spMkLst>
        </pc:spChg>
        <pc:spChg chg="mod ord">
          <ac:chgData name="Eduardo Tiecher" userId="c6a86caff65d3386" providerId="LiveId" clId="{8556A7A0-DDC6-431B-9EA1-9E4402B4F496}" dt="2021-11-16T18:23:55.740" v="610" actId="20577"/>
          <ac:spMkLst>
            <pc:docMk/>
            <pc:sldMk cId="666411157" sldId="2252"/>
            <ac:spMk id="3" creationId="{E3393D59-A12B-4B44-A810-ED8C3E780D9E}"/>
          </ac:spMkLst>
        </pc:spChg>
        <pc:spChg chg="mod">
          <ac:chgData name="Eduardo Tiecher" userId="c6a86caff65d3386" providerId="LiveId" clId="{8556A7A0-DDC6-431B-9EA1-9E4402B4F496}" dt="2021-11-16T18:23:42.176" v="603" actId="1038"/>
          <ac:spMkLst>
            <pc:docMk/>
            <pc:sldMk cId="666411157" sldId="2252"/>
            <ac:spMk id="4" creationId="{394D3862-4A69-4444-895C-4349F10867EC}"/>
          </ac:spMkLst>
        </pc:spChg>
        <pc:spChg chg="mod">
          <ac:chgData name="Eduardo Tiecher" userId="c6a86caff65d3386" providerId="LiveId" clId="{8556A7A0-DDC6-431B-9EA1-9E4402B4F496}" dt="2021-11-16T18:23:42.176" v="603" actId="1038"/>
          <ac:spMkLst>
            <pc:docMk/>
            <pc:sldMk cId="666411157" sldId="2252"/>
            <ac:spMk id="5" creationId="{554B90F3-25ED-47AE-B802-AA839CC4EBDF}"/>
          </ac:spMkLst>
        </pc:spChg>
        <pc:spChg chg="mod">
          <ac:chgData name="Eduardo Tiecher" userId="c6a86caff65d3386" providerId="LiveId" clId="{8556A7A0-DDC6-431B-9EA1-9E4402B4F496}" dt="2021-11-16T18:23:42.176" v="603" actId="1038"/>
          <ac:spMkLst>
            <pc:docMk/>
            <pc:sldMk cId="666411157" sldId="2252"/>
            <ac:spMk id="6" creationId="{79D25243-2B69-4D19-B65F-6E2E35273F60}"/>
          </ac:spMkLst>
        </pc:spChg>
        <pc:spChg chg="mod">
          <ac:chgData name="Eduardo Tiecher" userId="c6a86caff65d3386" providerId="LiveId" clId="{8556A7A0-DDC6-431B-9EA1-9E4402B4F496}" dt="2021-11-16T18:23:42.176" v="603" actId="1038"/>
          <ac:spMkLst>
            <pc:docMk/>
            <pc:sldMk cId="666411157" sldId="2252"/>
            <ac:spMk id="7" creationId="{B11B9B62-C9CF-4120-960B-DCD0A04CA5D4}"/>
          </ac:spMkLst>
        </pc:spChg>
        <pc:spChg chg="mod">
          <ac:chgData name="Eduardo Tiecher" userId="c6a86caff65d3386" providerId="LiveId" clId="{8556A7A0-DDC6-431B-9EA1-9E4402B4F496}" dt="2021-11-16T18:23:42.176" v="603" actId="1038"/>
          <ac:spMkLst>
            <pc:docMk/>
            <pc:sldMk cId="666411157" sldId="2252"/>
            <ac:spMk id="9" creationId="{06A763A4-5C26-49D7-8866-6C590A296193}"/>
          </ac:spMkLst>
        </pc:spChg>
        <pc:spChg chg="mod">
          <ac:chgData name="Eduardo Tiecher" userId="c6a86caff65d3386" providerId="LiveId" clId="{8556A7A0-DDC6-431B-9EA1-9E4402B4F496}" dt="2021-11-16T18:23:42.176" v="603" actId="1038"/>
          <ac:spMkLst>
            <pc:docMk/>
            <pc:sldMk cId="666411157" sldId="2252"/>
            <ac:spMk id="10" creationId="{CA7A2C70-A3C5-4A72-BDD4-B86F58513ABA}"/>
          </ac:spMkLst>
        </pc:spChg>
        <pc:spChg chg="mod">
          <ac:chgData name="Eduardo Tiecher" userId="c6a86caff65d3386" providerId="LiveId" clId="{8556A7A0-DDC6-431B-9EA1-9E4402B4F496}" dt="2021-11-16T18:23:42.176" v="603" actId="1038"/>
          <ac:spMkLst>
            <pc:docMk/>
            <pc:sldMk cId="666411157" sldId="2252"/>
            <ac:spMk id="12" creationId="{18D4DD5C-B024-48E4-9D09-F3D7CA9857BD}"/>
          </ac:spMkLst>
        </pc:spChg>
        <pc:spChg chg="mod">
          <ac:chgData name="Eduardo Tiecher" userId="c6a86caff65d3386" providerId="LiveId" clId="{8556A7A0-DDC6-431B-9EA1-9E4402B4F496}" dt="2021-11-16T18:23:42.176" v="603" actId="1038"/>
          <ac:spMkLst>
            <pc:docMk/>
            <pc:sldMk cId="666411157" sldId="2252"/>
            <ac:spMk id="13" creationId="{2BDFBC2C-173E-4A62-AEFA-F3A02C983085}"/>
          </ac:spMkLst>
        </pc:spChg>
        <pc:spChg chg="mod">
          <ac:chgData name="Eduardo Tiecher" userId="c6a86caff65d3386" providerId="LiveId" clId="{8556A7A0-DDC6-431B-9EA1-9E4402B4F496}" dt="2021-11-16T18:23:42.176" v="603" actId="1038"/>
          <ac:spMkLst>
            <pc:docMk/>
            <pc:sldMk cId="666411157" sldId="2252"/>
            <ac:spMk id="15" creationId="{CA4FBDE2-DB41-48B2-B4B9-B155BC11F3AA}"/>
          </ac:spMkLst>
        </pc:spChg>
        <pc:spChg chg="mod">
          <ac:chgData name="Eduardo Tiecher" userId="c6a86caff65d3386" providerId="LiveId" clId="{8556A7A0-DDC6-431B-9EA1-9E4402B4F496}" dt="2021-11-16T18:23:42.176" v="603" actId="1038"/>
          <ac:spMkLst>
            <pc:docMk/>
            <pc:sldMk cId="666411157" sldId="2252"/>
            <ac:spMk id="16" creationId="{1315D33F-79BF-4862-9468-E74CB8F076AF}"/>
          </ac:spMkLst>
        </pc:spChg>
        <pc:spChg chg="mod">
          <ac:chgData name="Eduardo Tiecher" userId="c6a86caff65d3386" providerId="LiveId" clId="{8556A7A0-DDC6-431B-9EA1-9E4402B4F496}" dt="2021-11-16T18:23:42.176" v="603" actId="1038"/>
          <ac:spMkLst>
            <pc:docMk/>
            <pc:sldMk cId="666411157" sldId="2252"/>
            <ac:spMk id="18" creationId="{6F479154-4936-427A-A458-32FED3BAB9DF}"/>
          </ac:spMkLst>
        </pc:spChg>
        <pc:spChg chg="mod">
          <ac:chgData name="Eduardo Tiecher" userId="c6a86caff65d3386" providerId="LiveId" clId="{8556A7A0-DDC6-431B-9EA1-9E4402B4F496}" dt="2021-11-16T18:23:42.176" v="603" actId="1038"/>
          <ac:spMkLst>
            <pc:docMk/>
            <pc:sldMk cId="666411157" sldId="2252"/>
            <ac:spMk id="19" creationId="{F50C0990-5CD1-47C3-80BB-62FFD76B6523}"/>
          </ac:spMkLst>
        </pc:spChg>
        <pc:spChg chg="mod">
          <ac:chgData name="Eduardo Tiecher" userId="c6a86caff65d3386" providerId="LiveId" clId="{8556A7A0-DDC6-431B-9EA1-9E4402B4F496}" dt="2021-11-16T18:23:42.176" v="603" actId="1038"/>
          <ac:spMkLst>
            <pc:docMk/>
            <pc:sldMk cId="666411157" sldId="2252"/>
            <ac:spMk id="26" creationId="{0221FACA-63A7-414F-BB14-B0CA1657FFD5}"/>
          </ac:spMkLst>
        </pc:spChg>
        <pc:spChg chg="mod">
          <ac:chgData name="Eduardo Tiecher" userId="c6a86caff65d3386" providerId="LiveId" clId="{8556A7A0-DDC6-431B-9EA1-9E4402B4F496}" dt="2021-11-16T18:23:42.176" v="603" actId="1038"/>
          <ac:spMkLst>
            <pc:docMk/>
            <pc:sldMk cId="666411157" sldId="2252"/>
            <ac:spMk id="27" creationId="{7FD3A714-0CF8-452B-9360-B5DA6526BBAD}"/>
          </ac:spMkLst>
        </pc:spChg>
        <pc:spChg chg="mod ord">
          <ac:chgData name="Eduardo Tiecher" userId="c6a86caff65d3386" providerId="LiveId" clId="{8556A7A0-DDC6-431B-9EA1-9E4402B4F496}" dt="2021-11-16T18:23:28.921" v="584" actId="404"/>
          <ac:spMkLst>
            <pc:docMk/>
            <pc:sldMk cId="666411157" sldId="2252"/>
            <ac:spMk id="28" creationId="{FDACFBAE-43EF-4438-9D47-B7CD88637F0E}"/>
          </ac:spMkLst>
        </pc:spChg>
        <pc:spChg chg="mod">
          <ac:chgData name="Eduardo Tiecher" userId="c6a86caff65d3386" providerId="LiveId" clId="{8556A7A0-DDC6-431B-9EA1-9E4402B4F496}" dt="2021-11-16T18:23:42.176" v="603" actId="1038"/>
          <ac:spMkLst>
            <pc:docMk/>
            <pc:sldMk cId="666411157" sldId="2252"/>
            <ac:spMk id="30" creationId="{3CFF91B9-31DC-42AC-8472-52EE654AE86A}"/>
          </ac:spMkLst>
        </pc:spChg>
        <pc:spChg chg="mod">
          <ac:chgData name="Eduardo Tiecher" userId="c6a86caff65d3386" providerId="LiveId" clId="{8556A7A0-DDC6-431B-9EA1-9E4402B4F496}" dt="2021-11-16T18:23:42.176" v="603" actId="1038"/>
          <ac:spMkLst>
            <pc:docMk/>
            <pc:sldMk cId="666411157" sldId="2252"/>
            <ac:spMk id="31" creationId="{DF2E2926-8146-431A-9B13-B8118C75C50E}"/>
          </ac:spMkLst>
        </pc:spChg>
        <pc:spChg chg="mod">
          <ac:chgData name="Eduardo Tiecher" userId="c6a86caff65d3386" providerId="LiveId" clId="{8556A7A0-DDC6-431B-9EA1-9E4402B4F496}" dt="2021-11-16T18:23:42.176" v="603" actId="1038"/>
          <ac:spMkLst>
            <pc:docMk/>
            <pc:sldMk cId="666411157" sldId="2252"/>
            <ac:spMk id="37" creationId="{63DD9FC2-6A4A-4879-A73D-6F48B60451CD}"/>
          </ac:spMkLst>
        </pc:spChg>
        <pc:grpChg chg="mod">
          <ac:chgData name="Eduardo Tiecher" userId="c6a86caff65d3386" providerId="LiveId" clId="{8556A7A0-DDC6-431B-9EA1-9E4402B4F496}" dt="2021-11-16T18:23:42.176" v="603" actId="1038"/>
          <ac:grpSpMkLst>
            <pc:docMk/>
            <pc:sldMk cId="666411157" sldId="2252"/>
            <ac:grpSpMk id="8" creationId="{72F3EA95-2BC5-411F-B32C-1877F110E496}"/>
          </ac:grpSpMkLst>
        </pc:grpChg>
        <pc:grpChg chg="mod">
          <ac:chgData name="Eduardo Tiecher" userId="c6a86caff65d3386" providerId="LiveId" clId="{8556A7A0-DDC6-431B-9EA1-9E4402B4F496}" dt="2021-11-16T18:23:42.176" v="603" actId="1038"/>
          <ac:grpSpMkLst>
            <pc:docMk/>
            <pc:sldMk cId="666411157" sldId="2252"/>
            <ac:grpSpMk id="11" creationId="{2617B380-4D23-4C2A-9A27-C8ADBE6CC6F5}"/>
          </ac:grpSpMkLst>
        </pc:grpChg>
        <pc:grpChg chg="mod">
          <ac:chgData name="Eduardo Tiecher" userId="c6a86caff65d3386" providerId="LiveId" clId="{8556A7A0-DDC6-431B-9EA1-9E4402B4F496}" dt="2021-11-16T18:23:42.176" v="603" actId="1038"/>
          <ac:grpSpMkLst>
            <pc:docMk/>
            <pc:sldMk cId="666411157" sldId="2252"/>
            <ac:grpSpMk id="14" creationId="{D15F8269-79FF-4F77-8BDF-056F9237E569}"/>
          </ac:grpSpMkLst>
        </pc:grpChg>
        <pc:grpChg chg="mod">
          <ac:chgData name="Eduardo Tiecher" userId="c6a86caff65d3386" providerId="LiveId" clId="{8556A7A0-DDC6-431B-9EA1-9E4402B4F496}" dt="2021-11-16T18:23:42.176" v="603" actId="1038"/>
          <ac:grpSpMkLst>
            <pc:docMk/>
            <pc:sldMk cId="666411157" sldId="2252"/>
            <ac:grpSpMk id="17" creationId="{C2DBA867-7091-40AA-894E-B963973FF7D4}"/>
          </ac:grpSpMkLst>
        </pc:grpChg>
        <pc:grpChg chg="mod">
          <ac:chgData name="Eduardo Tiecher" userId="c6a86caff65d3386" providerId="LiveId" clId="{8556A7A0-DDC6-431B-9EA1-9E4402B4F496}" dt="2021-11-16T18:23:42.176" v="603" actId="1038"/>
          <ac:grpSpMkLst>
            <pc:docMk/>
            <pc:sldMk cId="666411157" sldId="2252"/>
            <ac:grpSpMk id="25" creationId="{D635F22C-C8D6-4F4B-8CDB-76588264B95A}"/>
          </ac:grpSpMkLst>
        </pc:grpChg>
        <pc:grpChg chg="mod">
          <ac:chgData name="Eduardo Tiecher" userId="c6a86caff65d3386" providerId="LiveId" clId="{8556A7A0-DDC6-431B-9EA1-9E4402B4F496}" dt="2021-11-16T18:23:42.176" v="603" actId="1038"/>
          <ac:grpSpMkLst>
            <pc:docMk/>
            <pc:sldMk cId="666411157" sldId="2252"/>
            <ac:grpSpMk id="35" creationId="{E439C3CA-15AA-46F7-A063-EB454EB38D23}"/>
          </ac:grpSpMkLst>
        </pc:grpChg>
        <pc:picChg chg="mod">
          <ac:chgData name="Eduardo Tiecher" userId="c6a86caff65d3386" providerId="LiveId" clId="{8556A7A0-DDC6-431B-9EA1-9E4402B4F496}" dt="2021-11-16T18:23:42.176" v="603" actId="1038"/>
          <ac:picMkLst>
            <pc:docMk/>
            <pc:sldMk cId="666411157" sldId="2252"/>
            <ac:picMk id="29" creationId="{9B8EC3C5-0875-4F72-8D46-01AD9204CE1E}"/>
          </ac:picMkLst>
        </pc:picChg>
        <pc:picChg chg="mod">
          <ac:chgData name="Eduardo Tiecher" userId="c6a86caff65d3386" providerId="LiveId" clId="{8556A7A0-DDC6-431B-9EA1-9E4402B4F496}" dt="2021-11-16T18:23:42.176" v="603" actId="1038"/>
          <ac:picMkLst>
            <pc:docMk/>
            <pc:sldMk cId="666411157" sldId="2252"/>
            <ac:picMk id="16388" creationId="{D3573069-09C2-4F9F-A2A9-97B32A312159}"/>
          </ac:picMkLst>
        </pc:picChg>
        <pc:picChg chg="mod">
          <ac:chgData name="Eduardo Tiecher" userId="c6a86caff65d3386" providerId="LiveId" clId="{8556A7A0-DDC6-431B-9EA1-9E4402B4F496}" dt="2021-11-16T18:23:42.176" v="603" actId="1038"/>
          <ac:picMkLst>
            <pc:docMk/>
            <pc:sldMk cId="666411157" sldId="2252"/>
            <ac:picMk id="16390" creationId="{166B7D46-66E5-442F-B45A-166B2A6E5CD4}"/>
          </ac:picMkLst>
        </pc:picChg>
        <pc:cxnChg chg="mod">
          <ac:chgData name="Eduardo Tiecher" userId="c6a86caff65d3386" providerId="LiveId" clId="{8556A7A0-DDC6-431B-9EA1-9E4402B4F496}" dt="2021-11-16T18:23:42.176" v="603" actId="1038"/>
          <ac:cxnSpMkLst>
            <pc:docMk/>
            <pc:sldMk cId="666411157" sldId="2252"/>
            <ac:cxnSpMk id="20" creationId="{905B9E22-F323-406E-B244-2F89CA6E5606}"/>
          </ac:cxnSpMkLst>
        </pc:cxnChg>
        <pc:cxnChg chg="mod">
          <ac:chgData name="Eduardo Tiecher" userId="c6a86caff65d3386" providerId="LiveId" clId="{8556A7A0-DDC6-431B-9EA1-9E4402B4F496}" dt="2021-11-16T18:23:42.176" v="603" actId="1038"/>
          <ac:cxnSpMkLst>
            <pc:docMk/>
            <pc:sldMk cId="666411157" sldId="2252"/>
            <ac:cxnSpMk id="21" creationId="{0D2A3B40-2A49-4898-A61E-D3E1BDA56F6D}"/>
          </ac:cxnSpMkLst>
        </pc:cxnChg>
        <pc:cxnChg chg="mod">
          <ac:chgData name="Eduardo Tiecher" userId="c6a86caff65d3386" providerId="LiveId" clId="{8556A7A0-DDC6-431B-9EA1-9E4402B4F496}" dt="2021-11-16T18:23:42.176" v="603" actId="1038"/>
          <ac:cxnSpMkLst>
            <pc:docMk/>
            <pc:sldMk cId="666411157" sldId="2252"/>
            <ac:cxnSpMk id="22" creationId="{1AD27BC5-394F-4750-B4C7-1CE663144A18}"/>
          </ac:cxnSpMkLst>
        </pc:cxnChg>
        <pc:cxnChg chg="mod">
          <ac:chgData name="Eduardo Tiecher" userId="c6a86caff65d3386" providerId="LiveId" clId="{8556A7A0-DDC6-431B-9EA1-9E4402B4F496}" dt="2021-11-16T18:23:42.176" v="603" actId="1038"/>
          <ac:cxnSpMkLst>
            <pc:docMk/>
            <pc:sldMk cId="666411157" sldId="2252"/>
            <ac:cxnSpMk id="23" creationId="{40C1908A-39EF-46C8-B0B9-5C2F5684C770}"/>
          </ac:cxnSpMkLst>
        </pc:cxnChg>
        <pc:cxnChg chg="mod">
          <ac:chgData name="Eduardo Tiecher" userId="c6a86caff65d3386" providerId="LiveId" clId="{8556A7A0-DDC6-431B-9EA1-9E4402B4F496}" dt="2021-11-16T18:23:42.176" v="603" actId="1038"/>
          <ac:cxnSpMkLst>
            <pc:docMk/>
            <pc:sldMk cId="666411157" sldId="2252"/>
            <ac:cxnSpMk id="24" creationId="{0FA6AFA4-123E-4EEA-A867-C07D9FAAB20C}"/>
          </ac:cxnSpMkLst>
        </pc:cxnChg>
        <pc:cxnChg chg="mod">
          <ac:chgData name="Eduardo Tiecher" userId="c6a86caff65d3386" providerId="LiveId" clId="{8556A7A0-DDC6-431B-9EA1-9E4402B4F496}" dt="2021-11-16T18:23:42.176" v="603" actId="1038"/>
          <ac:cxnSpMkLst>
            <pc:docMk/>
            <pc:sldMk cId="666411157" sldId="2252"/>
            <ac:cxnSpMk id="32" creationId="{AD5421F7-87A8-470F-829B-1FF582CE80A2}"/>
          </ac:cxnSpMkLst>
        </pc:cxnChg>
        <pc:cxnChg chg="mod">
          <ac:chgData name="Eduardo Tiecher" userId="c6a86caff65d3386" providerId="LiveId" clId="{8556A7A0-DDC6-431B-9EA1-9E4402B4F496}" dt="2021-11-16T18:23:42.176" v="603" actId="1038"/>
          <ac:cxnSpMkLst>
            <pc:docMk/>
            <pc:sldMk cId="666411157" sldId="2252"/>
            <ac:cxnSpMk id="33" creationId="{EA060C0F-66C1-4CE0-AD2E-692FB7E569E1}"/>
          </ac:cxnSpMkLst>
        </pc:cxnChg>
        <pc:cxnChg chg="mod">
          <ac:chgData name="Eduardo Tiecher" userId="c6a86caff65d3386" providerId="LiveId" clId="{8556A7A0-DDC6-431B-9EA1-9E4402B4F496}" dt="2021-11-16T18:23:42.176" v="603" actId="1038"/>
          <ac:cxnSpMkLst>
            <pc:docMk/>
            <pc:sldMk cId="666411157" sldId="2252"/>
            <ac:cxnSpMk id="34" creationId="{4B779755-1A20-41C3-8248-CD554E80CAA1}"/>
          </ac:cxnSpMkLst>
        </pc:cxnChg>
        <pc:cxnChg chg="mod">
          <ac:chgData name="Eduardo Tiecher" userId="c6a86caff65d3386" providerId="LiveId" clId="{8556A7A0-DDC6-431B-9EA1-9E4402B4F496}" dt="2021-11-16T18:23:42.176" v="603" actId="1038"/>
          <ac:cxnSpMkLst>
            <pc:docMk/>
            <pc:sldMk cId="666411157" sldId="2252"/>
            <ac:cxnSpMk id="42" creationId="{68C183A0-5B10-45EC-9E19-135EA4D80980}"/>
          </ac:cxnSpMkLst>
        </pc:cxnChg>
        <pc:cxnChg chg="mod">
          <ac:chgData name="Eduardo Tiecher" userId="c6a86caff65d3386" providerId="LiveId" clId="{8556A7A0-DDC6-431B-9EA1-9E4402B4F496}" dt="2021-11-16T18:23:42.176" v="603" actId="1038"/>
          <ac:cxnSpMkLst>
            <pc:docMk/>
            <pc:sldMk cId="666411157" sldId="2252"/>
            <ac:cxnSpMk id="47" creationId="{1E4F077A-0BB1-447E-AE3C-544ED54AADBD}"/>
          </ac:cxnSpMkLst>
        </pc:cxnChg>
      </pc:sldChg>
      <pc:sldChg chg="delSp modSp add mod ord modClrScheme chgLayout">
        <pc:chgData name="Eduardo Tiecher" userId="c6a86caff65d3386" providerId="LiveId" clId="{8556A7A0-DDC6-431B-9EA1-9E4402B4F496}" dt="2021-11-16T17:19:41.724" v="18"/>
        <pc:sldMkLst>
          <pc:docMk/>
          <pc:sldMk cId="1539638359" sldId="2259"/>
        </pc:sldMkLst>
        <pc:spChg chg="del">
          <ac:chgData name="Eduardo Tiecher" userId="c6a86caff65d3386" providerId="LiveId" clId="{8556A7A0-DDC6-431B-9EA1-9E4402B4F496}" dt="2021-11-16T17:18:03.946" v="12" actId="700"/>
          <ac:spMkLst>
            <pc:docMk/>
            <pc:sldMk cId="1539638359" sldId="2259"/>
            <ac:spMk id="2" creationId="{CD5F5B41-9AF8-4B94-8A89-445E6346E7BF}"/>
          </ac:spMkLst>
        </pc:spChg>
        <pc:spChg chg="mod ord">
          <ac:chgData name="Eduardo Tiecher" userId="c6a86caff65d3386" providerId="LiveId" clId="{8556A7A0-DDC6-431B-9EA1-9E4402B4F496}" dt="2021-11-16T17:18:03.946" v="12" actId="700"/>
          <ac:spMkLst>
            <pc:docMk/>
            <pc:sldMk cId="1539638359" sldId="2259"/>
            <ac:spMk id="4" creationId="{131286A9-ACBC-4225-851B-56940C4DFCCD}"/>
          </ac:spMkLst>
        </pc:spChg>
      </pc:sldChg>
      <pc:sldChg chg="delSp modSp add mod ord modClrScheme chgLayout">
        <pc:chgData name="Eduardo Tiecher" userId="c6a86caff65d3386" providerId="LiveId" clId="{8556A7A0-DDC6-431B-9EA1-9E4402B4F496}" dt="2021-11-16T17:19:41.724" v="18"/>
        <pc:sldMkLst>
          <pc:docMk/>
          <pc:sldMk cId="1045427454" sldId="2260"/>
        </pc:sldMkLst>
        <pc:spChg chg="mod ord">
          <ac:chgData name="Eduardo Tiecher" userId="c6a86caff65d3386" providerId="LiveId" clId="{8556A7A0-DDC6-431B-9EA1-9E4402B4F496}" dt="2021-11-16T17:18:03.946" v="12" actId="700"/>
          <ac:spMkLst>
            <pc:docMk/>
            <pc:sldMk cId="1045427454" sldId="2260"/>
            <ac:spMk id="2" creationId="{FE2B81C8-11C4-426F-B358-163B492371B8}"/>
          </ac:spMkLst>
        </pc:spChg>
        <pc:spChg chg="del">
          <ac:chgData name="Eduardo Tiecher" userId="c6a86caff65d3386" providerId="LiveId" clId="{8556A7A0-DDC6-431B-9EA1-9E4402B4F496}" dt="2021-11-16T17:18:03.946" v="12" actId="700"/>
          <ac:spMkLst>
            <pc:docMk/>
            <pc:sldMk cId="1045427454" sldId="2260"/>
            <ac:spMk id="3" creationId="{879F8064-7658-4284-A00F-FFBDFFF8C79E}"/>
          </ac:spMkLst>
        </pc:spChg>
      </pc:sldChg>
      <pc:sldChg chg="addSp delSp modSp add mod ord modClrScheme chgLayout">
        <pc:chgData name="Eduardo Tiecher" userId="c6a86caff65d3386" providerId="LiveId" clId="{8556A7A0-DDC6-431B-9EA1-9E4402B4F496}" dt="2021-11-16T17:47:02.457" v="333" actId="1036"/>
        <pc:sldMkLst>
          <pc:docMk/>
          <pc:sldMk cId="3848295181" sldId="2266"/>
        </pc:sldMkLst>
        <pc:spChg chg="add del mod ord">
          <ac:chgData name="Eduardo Tiecher" userId="c6a86caff65d3386" providerId="LiveId" clId="{8556A7A0-DDC6-431B-9EA1-9E4402B4F496}" dt="2021-11-16T17:46:43.958" v="315" actId="700"/>
          <ac:spMkLst>
            <pc:docMk/>
            <pc:sldMk cId="3848295181" sldId="2266"/>
            <ac:spMk id="2" creationId="{DD851D69-64AA-419F-BEEA-ACA4B7081A83}"/>
          </ac:spMkLst>
        </pc:spChg>
        <pc:spChg chg="mod">
          <ac:chgData name="Eduardo Tiecher" userId="c6a86caff65d3386" providerId="LiveId" clId="{8556A7A0-DDC6-431B-9EA1-9E4402B4F496}" dt="2021-11-16T17:47:02.457" v="333" actId="1036"/>
          <ac:spMkLst>
            <pc:docMk/>
            <pc:sldMk cId="3848295181" sldId="2266"/>
            <ac:spMk id="5" creationId="{6A23AC7A-5480-4252-937C-1A287AB18FDD}"/>
          </ac:spMkLst>
        </pc:spChg>
        <pc:spChg chg="mod">
          <ac:chgData name="Eduardo Tiecher" userId="c6a86caff65d3386" providerId="LiveId" clId="{8556A7A0-DDC6-431B-9EA1-9E4402B4F496}" dt="2021-11-16T17:47:02.457" v="333" actId="1036"/>
          <ac:spMkLst>
            <pc:docMk/>
            <pc:sldMk cId="3848295181" sldId="2266"/>
            <ac:spMk id="8" creationId="{FE6A54AA-8EE1-4F35-B432-00D74A237819}"/>
          </ac:spMkLst>
        </pc:spChg>
        <pc:spChg chg="mod">
          <ac:chgData name="Eduardo Tiecher" userId="c6a86caff65d3386" providerId="LiveId" clId="{8556A7A0-DDC6-431B-9EA1-9E4402B4F496}" dt="2021-11-16T17:47:02.457" v="333" actId="1036"/>
          <ac:spMkLst>
            <pc:docMk/>
            <pc:sldMk cId="3848295181" sldId="2266"/>
            <ac:spMk id="11" creationId="{7ED9F157-0517-4AE5-A774-EB65B612825D}"/>
          </ac:spMkLst>
        </pc:spChg>
        <pc:spChg chg="mod">
          <ac:chgData name="Eduardo Tiecher" userId="c6a86caff65d3386" providerId="LiveId" clId="{8556A7A0-DDC6-431B-9EA1-9E4402B4F496}" dt="2021-11-16T17:47:02.457" v="333" actId="1036"/>
          <ac:spMkLst>
            <pc:docMk/>
            <pc:sldMk cId="3848295181" sldId="2266"/>
            <ac:spMk id="14" creationId="{3DA6DC28-B7AA-4BCA-BB4B-5B4517DB0F07}"/>
          </ac:spMkLst>
        </pc:spChg>
        <pc:picChg chg="mod">
          <ac:chgData name="Eduardo Tiecher" userId="c6a86caff65d3386" providerId="LiveId" clId="{8556A7A0-DDC6-431B-9EA1-9E4402B4F496}" dt="2021-11-16T17:47:02.457" v="333" actId="1036"/>
          <ac:picMkLst>
            <pc:docMk/>
            <pc:sldMk cId="3848295181" sldId="2266"/>
            <ac:picMk id="3" creationId="{F4F74E1A-3A84-43C8-8171-70EE626BAE53}"/>
          </ac:picMkLst>
        </pc:picChg>
        <pc:picChg chg="mod">
          <ac:chgData name="Eduardo Tiecher" userId="c6a86caff65d3386" providerId="LiveId" clId="{8556A7A0-DDC6-431B-9EA1-9E4402B4F496}" dt="2021-11-16T17:47:02.457" v="333" actId="1036"/>
          <ac:picMkLst>
            <pc:docMk/>
            <pc:sldMk cId="3848295181" sldId="2266"/>
            <ac:picMk id="6" creationId="{CE929895-67C3-46E8-8660-C92A6120657D}"/>
          </ac:picMkLst>
        </pc:picChg>
        <pc:picChg chg="mod">
          <ac:chgData name="Eduardo Tiecher" userId="c6a86caff65d3386" providerId="LiveId" clId="{8556A7A0-DDC6-431B-9EA1-9E4402B4F496}" dt="2021-11-16T17:47:02.457" v="333" actId="1036"/>
          <ac:picMkLst>
            <pc:docMk/>
            <pc:sldMk cId="3848295181" sldId="2266"/>
            <ac:picMk id="9" creationId="{13038E3C-1B08-4EF4-9EB5-60C80550C0B4}"/>
          </ac:picMkLst>
        </pc:picChg>
        <pc:picChg chg="mod">
          <ac:chgData name="Eduardo Tiecher" userId="c6a86caff65d3386" providerId="LiveId" clId="{8556A7A0-DDC6-431B-9EA1-9E4402B4F496}" dt="2021-11-16T17:47:02.457" v="333" actId="1036"/>
          <ac:picMkLst>
            <pc:docMk/>
            <pc:sldMk cId="3848295181" sldId="2266"/>
            <ac:picMk id="12" creationId="{38C36723-74B6-4FA3-BAB0-13BE38DE5720}"/>
          </ac:picMkLst>
        </pc:picChg>
        <pc:picChg chg="mod">
          <ac:chgData name="Eduardo Tiecher" userId="c6a86caff65d3386" providerId="LiveId" clId="{8556A7A0-DDC6-431B-9EA1-9E4402B4F496}" dt="2021-11-16T17:46:34.580" v="311" actId="1038"/>
          <ac:picMkLst>
            <pc:docMk/>
            <pc:sldMk cId="3848295181" sldId="2266"/>
            <ac:picMk id="13" creationId="{8106372E-D084-4704-AEA2-DC2AE8F0C7A8}"/>
          </ac:picMkLst>
        </pc:picChg>
      </pc:sldChg>
      <pc:sldChg chg="modSp add mod ord modClrScheme chgLayout">
        <pc:chgData name="Eduardo Tiecher" userId="c6a86caff65d3386" providerId="LiveId" clId="{8556A7A0-DDC6-431B-9EA1-9E4402B4F496}" dt="2021-11-16T21:32:27.422" v="2103"/>
        <pc:sldMkLst>
          <pc:docMk/>
          <pc:sldMk cId="245895352" sldId="2270"/>
        </pc:sldMkLst>
        <pc:spChg chg="mod ord">
          <ac:chgData name="Eduardo Tiecher" userId="c6a86caff65d3386" providerId="LiveId" clId="{8556A7A0-DDC6-431B-9EA1-9E4402B4F496}" dt="2021-11-16T17:18:03.946" v="12" actId="700"/>
          <ac:spMkLst>
            <pc:docMk/>
            <pc:sldMk cId="245895352" sldId="2270"/>
            <ac:spMk id="2" creationId="{0919C5E8-064D-4F6F-AF03-D40D44788C09}"/>
          </ac:spMkLst>
        </pc:spChg>
        <pc:spChg chg="mod ord">
          <ac:chgData name="Eduardo Tiecher" userId="c6a86caff65d3386" providerId="LiveId" clId="{8556A7A0-DDC6-431B-9EA1-9E4402B4F496}" dt="2021-11-16T18:07:57.747" v="527" actId="403"/>
          <ac:spMkLst>
            <pc:docMk/>
            <pc:sldMk cId="245895352" sldId="2270"/>
            <ac:spMk id="3" creationId="{A7275F2A-D8AE-4EF8-BA29-48B4DA5C8FAE}"/>
          </ac:spMkLst>
        </pc:spChg>
      </pc:sldChg>
      <pc:sldChg chg="addSp delSp modSp add mod ord modClrScheme chgLayout">
        <pc:chgData name="Eduardo Tiecher" userId="c6a86caff65d3386" providerId="LiveId" clId="{8556A7A0-DDC6-431B-9EA1-9E4402B4F496}" dt="2021-11-16T17:48:31.869" v="355" actId="14100"/>
        <pc:sldMkLst>
          <pc:docMk/>
          <pc:sldMk cId="261490481" sldId="2271"/>
        </pc:sldMkLst>
        <pc:spChg chg="mod ord">
          <ac:chgData name="Eduardo Tiecher" userId="c6a86caff65d3386" providerId="LiveId" clId="{8556A7A0-DDC6-431B-9EA1-9E4402B4F496}" dt="2021-11-16T17:48:24.907" v="352" actId="20577"/>
          <ac:spMkLst>
            <pc:docMk/>
            <pc:sldMk cId="261490481" sldId="2271"/>
            <ac:spMk id="2" creationId="{A79F1A50-6B3D-4C92-BEE5-D12A1C44A5A0}"/>
          </ac:spMkLst>
        </pc:spChg>
        <pc:spChg chg="del">
          <ac:chgData name="Eduardo Tiecher" userId="c6a86caff65d3386" providerId="LiveId" clId="{8556A7A0-DDC6-431B-9EA1-9E4402B4F496}" dt="2021-11-16T17:18:03.946" v="12" actId="700"/>
          <ac:spMkLst>
            <pc:docMk/>
            <pc:sldMk cId="261490481" sldId="2271"/>
            <ac:spMk id="4" creationId="{5D305AF5-DAB9-4E82-8C4E-1BF94A23D822}"/>
          </ac:spMkLst>
        </pc:spChg>
        <pc:spChg chg="add mod">
          <ac:chgData name="Eduardo Tiecher" userId="c6a86caff65d3386" providerId="LiveId" clId="{8556A7A0-DDC6-431B-9EA1-9E4402B4F496}" dt="2021-11-16T17:47:49.546" v="337" actId="164"/>
          <ac:spMkLst>
            <pc:docMk/>
            <pc:sldMk cId="261490481" sldId="2271"/>
            <ac:spMk id="6" creationId="{A0C568C8-B9F7-40C6-AA12-FC70A8839CE4}"/>
          </ac:spMkLst>
        </pc:spChg>
        <pc:grpChg chg="add del mod">
          <ac:chgData name="Eduardo Tiecher" userId="c6a86caff65d3386" providerId="LiveId" clId="{8556A7A0-DDC6-431B-9EA1-9E4402B4F496}" dt="2021-11-16T17:48:10.869" v="342" actId="478"/>
          <ac:grpSpMkLst>
            <pc:docMk/>
            <pc:sldMk cId="261490481" sldId="2271"/>
            <ac:grpSpMk id="7" creationId="{1FB838A1-F5BC-46EF-A968-D3E1F5BA9822}"/>
          </ac:grpSpMkLst>
        </pc:grpChg>
        <pc:picChg chg="mod">
          <ac:chgData name="Eduardo Tiecher" userId="c6a86caff65d3386" providerId="LiveId" clId="{8556A7A0-DDC6-431B-9EA1-9E4402B4F496}" dt="2021-11-16T17:47:49.546" v="337" actId="164"/>
          <ac:picMkLst>
            <pc:docMk/>
            <pc:sldMk cId="261490481" sldId="2271"/>
            <ac:picMk id="3" creationId="{66807E2E-3ECA-479D-839C-DBD47187082E}"/>
          </ac:picMkLst>
        </pc:picChg>
        <pc:picChg chg="add mod ord">
          <ac:chgData name="Eduardo Tiecher" userId="c6a86caff65d3386" providerId="LiveId" clId="{8556A7A0-DDC6-431B-9EA1-9E4402B4F496}" dt="2021-11-16T17:48:31.869" v="355" actId="14100"/>
          <ac:picMkLst>
            <pc:docMk/>
            <pc:sldMk cId="261490481" sldId="2271"/>
            <ac:picMk id="8" creationId="{CF345D69-5208-4281-B242-D0EF1A6AA105}"/>
          </ac:picMkLst>
        </pc:picChg>
      </pc:sldChg>
      <pc:sldChg chg="addSp delSp modSp add mod ord modClrScheme chgLayout">
        <pc:chgData name="Eduardo Tiecher" userId="c6a86caff65d3386" providerId="LiveId" clId="{8556A7A0-DDC6-431B-9EA1-9E4402B4F496}" dt="2021-11-16T17:55:23.253" v="356" actId="700"/>
        <pc:sldMkLst>
          <pc:docMk/>
          <pc:sldMk cId="3043359071" sldId="2273"/>
        </pc:sldMkLst>
        <pc:spChg chg="add del mod ord">
          <ac:chgData name="Eduardo Tiecher" userId="c6a86caff65d3386" providerId="LiveId" clId="{8556A7A0-DDC6-431B-9EA1-9E4402B4F496}" dt="2021-11-16T17:55:23.253" v="356" actId="700"/>
          <ac:spMkLst>
            <pc:docMk/>
            <pc:sldMk cId="3043359071" sldId="2273"/>
            <ac:spMk id="2" creationId="{F25BA6B1-B847-46B2-BEE5-45991073C0B7}"/>
          </ac:spMkLst>
        </pc:spChg>
      </pc:sldChg>
      <pc:sldChg chg="delSp modSp add mod ord modClrScheme chgLayout">
        <pc:chgData name="Eduardo Tiecher" userId="c6a86caff65d3386" providerId="LiveId" clId="{8556A7A0-DDC6-431B-9EA1-9E4402B4F496}" dt="2021-11-16T17:19:41.724" v="18"/>
        <pc:sldMkLst>
          <pc:docMk/>
          <pc:sldMk cId="3877723300" sldId="2275"/>
        </pc:sldMkLst>
        <pc:spChg chg="mod ord">
          <ac:chgData name="Eduardo Tiecher" userId="c6a86caff65d3386" providerId="LiveId" clId="{8556A7A0-DDC6-431B-9EA1-9E4402B4F496}" dt="2021-11-16T17:18:03.946" v="12" actId="700"/>
          <ac:spMkLst>
            <pc:docMk/>
            <pc:sldMk cId="3877723300" sldId="2275"/>
            <ac:spMk id="2" creationId="{BF43AE31-0B7E-42A0-85FC-4904AF04A6E0}"/>
          </ac:spMkLst>
        </pc:spChg>
        <pc:spChg chg="del">
          <ac:chgData name="Eduardo Tiecher" userId="c6a86caff65d3386" providerId="LiveId" clId="{8556A7A0-DDC6-431B-9EA1-9E4402B4F496}" dt="2021-11-16T17:18:03.946" v="12" actId="700"/>
          <ac:spMkLst>
            <pc:docMk/>
            <pc:sldMk cId="3877723300" sldId="2275"/>
            <ac:spMk id="3" creationId="{B8EAD635-CC0C-4C8F-90B8-7CB06E3BFB8A}"/>
          </ac:spMkLst>
        </pc:spChg>
      </pc:sldChg>
      <pc:sldChg chg="modSp add mod ord modClrScheme chgLayout">
        <pc:chgData name="Eduardo Tiecher" userId="c6a86caff65d3386" providerId="LiveId" clId="{8556A7A0-DDC6-431B-9EA1-9E4402B4F496}" dt="2021-11-16T18:07:31.986" v="520" actId="404"/>
        <pc:sldMkLst>
          <pc:docMk/>
          <pc:sldMk cId="576545308" sldId="2277"/>
        </pc:sldMkLst>
        <pc:spChg chg="mod ord">
          <ac:chgData name="Eduardo Tiecher" userId="c6a86caff65d3386" providerId="LiveId" clId="{8556A7A0-DDC6-431B-9EA1-9E4402B4F496}" dt="2021-11-16T17:18:03.946" v="12" actId="700"/>
          <ac:spMkLst>
            <pc:docMk/>
            <pc:sldMk cId="576545308" sldId="2277"/>
            <ac:spMk id="2" creationId="{19DE4A83-E965-4B9C-B608-A8FA0A5C360C}"/>
          </ac:spMkLst>
        </pc:spChg>
        <pc:spChg chg="mod ord">
          <ac:chgData name="Eduardo Tiecher" userId="c6a86caff65d3386" providerId="LiveId" clId="{8556A7A0-DDC6-431B-9EA1-9E4402B4F496}" dt="2021-11-16T18:07:31.986" v="520" actId="404"/>
          <ac:spMkLst>
            <pc:docMk/>
            <pc:sldMk cId="576545308" sldId="2277"/>
            <ac:spMk id="4" creationId="{371EBF2C-7B50-42EF-A6DB-63251DC8BCCC}"/>
          </ac:spMkLst>
        </pc:spChg>
      </pc:sldChg>
      <pc:sldChg chg="delSp modSp add mod ord modClrScheme chgLayout">
        <pc:chgData name="Eduardo Tiecher" userId="c6a86caff65d3386" providerId="LiveId" clId="{8556A7A0-DDC6-431B-9EA1-9E4402B4F496}" dt="2021-11-16T17:19:41.724" v="18"/>
        <pc:sldMkLst>
          <pc:docMk/>
          <pc:sldMk cId="3328487786" sldId="2278"/>
        </pc:sldMkLst>
        <pc:spChg chg="mod ord">
          <ac:chgData name="Eduardo Tiecher" userId="c6a86caff65d3386" providerId="LiveId" clId="{8556A7A0-DDC6-431B-9EA1-9E4402B4F496}" dt="2021-11-16T17:18:03.946" v="12" actId="700"/>
          <ac:spMkLst>
            <pc:docMk/>
            <pc:sldMk cId="3328487786" sldId="2278"/>
            <ac:spMk id="2" creationId="{F841553D-A345-4024-8989-333352761C72}"/>
          </ac:spMkLst>
        </pc:spChg>
        <pc:spChg chg="del">
          <ac:chgData name="Eduardo Tiecher" userId="c6a86caff65d3386" providerId="LiveId" clId="{8556A7A0-DDC6-431B-9EA1-9E4402B4F496}" dt="2021-11-16T17:18:03.946" v="12" actId="700"/>
          <ac:spMkLst>
            <pc:docMk/>
            <pc:sldMk cId="3328487786" sldId="2278"/>
            <ac:spMk id="3" creationId="{D4934ED6-F0BD-4547-8888-1856A9B433B6}"/>
          </ac:spMkLst>
        </pc:spChg>
      </pc:sldChg>
      <pc:sldChg chg="modSp add mod ord modClrScheme chgLayout">
        <pc:chgData name="Eduardo Tiecher" userId="c6a86caff65d3386" providerId="LiveId" clId="{8556A7A0-DDC6-431B-9EA1-9E4402B4F496}" dt="2021-11-16T17:58:45.607" v="361" actId="404"/>
        <pc:sldMkLst>
          <pc:docMk/>
          <pc:sldMk cId="1831099625" sldId="2279"/>
        </pc:sldMkLst>
        <pc:spChg chg="mod ord">
          <ac:chgData name="Eduardo Tiecher" userId="c6a86caff65d3386" providerId="LiveId" clId="{8556A7A0-DDC6-431B-9EA1-9E4402B4F496}" dt="2021-11-16T17:18:03.946" v="12" actId="700"/>
          <ac:spMkLst>
            <pc:docMk/>
            <pc:sldMk cId="1831099625" sldId="2279"/>
            <ac:spMk id="2" creationId="{9F952F53-E300-48D9-AAA2-29980989E9DF}"/>
          </ac:spMkLst>
        </pc:spChg>
        <pc:spChg chg="mod ord">
          <ac:chgData name="Eduardo Tiecher" userId="c6a86caff65d3386" providerId="LiveId" clId="{8556A7A0-DDC6-431B-9EA1-9E4402B4F496}" dt="2021-11-16T17:58:45.607" v="361" actId="404"/>
          <ac:spMkLst>
            <pc:docMk/>
            <pc:sldMk cId="1831099625" sldId="2279"/>
            <ac:spMk id="3" creationId="{1AC7F0E7-1FA9-4AD9-B3DA-928C00F45079}"/>
          </ac:spMkLst>
        </pc:spChg>
      </pc:sldChg>
      <pc:sldChg chg="addSp delSp modSp add mod ord modClrScheme chgLayout">
        <pc:chgData name="Eduardo Tiecher" userId="c6a86caff65d3386" providerId="LiveId" clId="{8556A7A0-DDC6-431B-9EA1-9E4402B4F496}" dt="2021-11-16T17:58:53.417" v="362" actId="700"/>
        <pc:sldMkLst>
          <pc:docMk/>
          <pc:sldMk cId="3153676281" sldId="2295"/>
        </pc:sldMkLst>
        <pc:spChg chg="add del mod ord">
          <ac:chgData name="Eduardo Tiecher" userId="c6a86caff65d3386" providerId="LiveId" clId="{8556A7A0-DDC6-431B-9EA1-9E4402B4F496}" dt="2021-11-16T17:58:53.417" v="362" actId="700"/>
          <ac:spMkLst>
            <pc:docMk/>
            <pc:sldMk cId="3153676281" sldId="2295"/>
            <ac:spMk id="2" creationId="{6BAF71D6-6C51-4AF9-9520-38EFE810D40A}"/>
          </ac:spMkLst>
        </pc:spChg>
      </pc:sldChg>
      <pc:sldChg chg="modSp add mod ord modClrScheme chgLayout">
        <pc:chgData name="Eduardo Tiecher" userId="c6a86caff65d3386" providerId="LiveId" clId="{8556A7A0-DDC6-431B-9EA1-9E4402B4F496}" dt="2021-11-16T21:32:27.422" v="2103"/>
        <pc:sldMkLst>
          <pc:docMk/>
          <pc:sldMk cId="59447263" sldId="2296"/>
        </pc:sldMkLst>
        <pc:spChg chg="mod ord">
          <ac:chgData name="Eduardo Tiecher" userId="c6a86caff65d3386" providerId="LiveId" clId="{8556A7A0-DDC6-431B-9EA1-9E4402B4F496}" dt="2021-11-16T17:18:03.946" v="12" actId="700"/>
          <ac:spMkLst>
            <pc:docMk/>
            <pc:sldMk cId="59447263" sldId="2296"/>
            <ac:spMk id="2" creationId="{16984A2A-DDBC-4C79-AD74-2BCD675342B6}"/>
          </ac:spMkLst>
        </pc:spChg>
        <pc:spChg chg="mod ord">
          <ac:chgData name="Eduardo Tiecher" userId="c6a86caff65d3386" providerId="LiveId" clId="{8556A7A0-DDC6-431B-9EA1-9E4402B4F496}" dt="2021-11-16T18:07:52.262" v="526" actId="404"/>
          <ac:spMkLst>
            <pc:docMk/>
            <pc:sldMk cId="59447263" sldId="2296"/>
            <ac:spMk id="3" creationId="{4E90FCCA-4E6A-4B14-8EAA-56B2F81DA53C}"/>
          </ac:spMkLst>
        </pc:spChg>
      </pc:sldChg>
      <pc:sldChg chg="addSp delSp modSp add mod modClrScheme modAnim chgLayout">
        <pc:chgData name="Eduardo Tiecher" userId="c6a86caff65d3386" providerId="LiveId" clId="{8556A7A0-DDC6-431B-9EA1-9E4402B4F496}" dt="2021-11-18T22:13:29.010" v="2238" actId="1076"/>
        <pc:sldMkLst>
          <pc:docMk/>
          <pc:sldMk cId="0" sldId="2297"/>
        </pc:sldMkLst>
        <pc:spChg chg="add mod">
          <ac:chgData name="Eduardo Tiecher" userId="c6a86caff65d3386" providerId="LiveId" clId="{8556A7A0-DDC6-431B-9EA1-9E4402B4F496}" dt="2021-11-16T19:58:50.373" v="1358" actId="1036"/>
          <ac:spMkLst>
            <pc:docMk/>
            <pc:sldMk cId="0" sldId="2297"/>
            <ac:spMk id="6" creationId="{5D8ADFC1-9D57-4677-9ADE-4173B0A045EE}"/>
          </ac:spMkLst>
        </pc:spChg>
        <pc:spChg chg="add mod">
          <ac:chgData name="Eduardo Tiecher" userId="c6a86caff65d3386" providerId="LiveId" clId="{8556A7A0-DDC6-431B-9EA1-9E4402B4F496}" dt="2021-11-16T19:58:50.373" v="1358" actId="1036"/>
          <ac:spMkLst>
            <pc:docMk/>
            <pc:sldMk cId="0" sldId="2297"/>
            <ac:spMk id="7" creationId="{5ECAF570-13CC-4A06-9E7B-8C6F3B1B047A}"/>
          </ac:spMkLst>
        </pc:spChg>
        <pc:spChg chg="add mod">
          <ac:chgData name="Eduardo Tiecher" userId="c6a86caff65d3386" providerId="LiveId" clId="{8556A7A0-DDC6-431B-9EA1-9E4402B4F496}" dt="2021-11-16T18:49:25.714" v="763" actId="571"/>
          <ac:spMkLst>
            <pc:docMk/>
            <pc:sldMk cId="0" sldId="2297"/>
            <ac:spMk id="8" creationId="{54B505F7-FF1D-4D1A-9610-89DA8C3EF806}"/>
          </ac:spMkLst>
        </pc:spChg>
        <pc:spChg chg="del">
          <ac:chgData name="Eduardo Tiecher" userId="c6a86caff65d3386" providerId="LiveId" clId="{8556A7A0-DDC6-431B-9EA1-9E4402B4F496}" dt="2021-11-16T18:43:12.802" v="695" actId="478"/>
          <ac:spMkLst>
            <pc:docMk/>
            <pc:sldMk cId="0" sldId="2297"/>
            <ac:spMk id="89" creationId="{00000000-0000-0000-0000-000000000000}"/>
          </ac:spMkLst>
        </pc:spChg>
        <pc:spChg chg="mod">
          <ac:chgData name="Eduardo Tiecher" userId="c6a86caff65d3386" providerId="LiveId" clId="{8556A7A0-DDC6-431B-9EA1-9E4402B4F496}" dt="2021-11-16T19:58:50.373" v="1358" actId="1036"/>
          <ac:spMkLst>
            <pc:docMk/>
            <pc:sldMk cId="0" sldId="2297"/>
            <ac:spMk id="90" creationId="{00000000-0000-0000-0000-000000000000}"/>
          </ac:spMkLst>
        </pc:spChg>
        <pc:spChg chg="del">
          <ac:chgData name="Eduardo Tiecher" userId="c6a86caff65d3386" providerId="LiveId" clId="{8556A7A0-DDC6-431B-9EA1-9E4402B4F496}" dt="2021-11-16T18:43:17.571" v="696" actId="478"/>
          <ac:spMkLst>
            <pc:docMk/>
            <pc:sldMk cId="0" sldId="2297"/>
            <ac:spMk id="92" creationId="{00000000-0000-0000-0000-000000000000}"/>
          </ac:spMkLst>
        </pc:spChg>
        <pc:picChg chg="add mod">
          <ac:chgData name="Eduardo Tiecher" userId="c6a86caff65d3386" providerId="LiveId" clId="{8556A7A0-DDC6-431B-9EA1-9E4402B4F496}" dt="2021-11-18T22:13:14.851" v="2234" actId="1076"/>
          <ac:picMkLst>
            <pc:docMk/>
            <pc:sldMk cId="0" sldId="2297"/>
            <ac:picMk id="2" creationId="{6A53312D-0045-404F-A330-CC5E9566AB12}"/>
          </ac:picMkLst>
        </pc:picChg>
        <pc:picChg chg="add mod">
          <ac:chgData name="Eduardo Tiecher" userId="c6a86caff65d3386" providerId="LiveId" clId="{8556A7A0-DDC6-431B-9EA1-9E4402B4F496}" dt="2021-11-18T22:13:29.010" v="2238" actId="1076"/>
          <ac:picMkLst>
            <pc:docMk/>
            <pc:sldMk cId="0" sldId="2297"/>
            <ac:picMk id="3" creationId="{6BA7B84B-B9F8-4889-87D7-D17AD3473B43}"/>
          </ac:picMkLst>
        </pc:picChg>
        <pc:picChg chg="del">
          <ac:chgData name="Eduardo Tiecher" userId="c6a86caff65d3386" providerId="LiveId" clId="{8556A7A0-DDC6-431B-9EA1-9E4402B4F496}" dt="2021-11-16T18:43:10.941" v="694" actId="478"/>
          <ac:picMkLst>
            <pc:docMk/>
            <pc:sldMk cId="0" sldId="2297"/>
            <ac:picMk id="91" creationId="{00000000-0000-0000-0000-000000000000}"/>
          </ac:picMkLst>
        </pc:picChg>
        <pc:picChg chg="add mod">
          <ac:chgData name="Eduardo Tiecher" userId="c6a86caff65d3386" providerId="LiveId" clId="{8556A7A0-DDC6-431B-9EA1-9E4402B4F496}" dt="2021-11-16T19:58:50.373" v="1358" actId="1036"/>
          <ac:picMkLst>
            <pc:docMk/>
            <pc:sldMk cId="0" sldId="2297"/>
            <ac:picMk id="1026" creationId="{D2B28D57-3B2B-408F-AE66-A891FC0E96F1}"/>
          </ac:picMkLst>
        </pc:picChg>
        <pc:picChg chg="add mod">
          <ac:chgData name="Eduardo Tiecher" userId="c6a86caff65d3386" providerId="LiveId" clId="{8556A7A0-DDC6-431B-9EA1-9E4402B4F496}" dt="2021-11-16T19:58:50.373" v="1358" actId="1036"/>
          <ac:picMkLst>
            <pc:docMk/>
            <pc:sldMk cId="0" sldId="2297"/>
            <ac:picMk id="1028" creationId="{AEEFE8F8-0E9E-4B9B-97EF-E3252B025207}"/>
          </ac:picMkLst>
        </pc:picChg>
        <pc:picChg chg="add mod">
          <ac:chgData name="Eduardo Tiecher" userId="c6a86caff65d3386" providerId="LiveId" clId="{8556A7A0-DDC6-431B-9EA1-9E4402B4F496}" dt="2021-11-16T19:58:50.373" v="1358" actId="1036"/>
          <ac:picMkLst>
            <pc:docMk/>
            <pc:sldMk cId="0" sldId="2297"/>
            <ac:picMk id="1030" creationId="{9E3D8F70-8B54-43EB-97C5-684E04C3A05F}"/>
          </ac:picMkLst>
        </pc:picChg>
        <pc:picChg chg="add del mod">
          <ac:chgData name="Eduardo Tiecher" userId="c6a86caff65d3386" providerId="LiveId" clId="{8556A7A0-DDC6-431B-9EA1-9E4402B4F496}" dt="2021-11-16T19:03:23.877" v="1309" actId="478"/>
          <ac:picMkLst>
            <pc:docMk/>
            <pc:sldMk cId="0" sldId="2297"/>
            <ac:picMk id="1032" creationId="{6AF7B9F3-E7DA-4FCC-9278-AE501C3EDDCC}"/>
          </ac:picMkLst>
        </pc:picChg>
        <pc:picChg chg="add mod">
          <ac:chgData name="Eduardo Tiecher" userId="c6a86caff65d3386" providerId="LiveId" clId="{8556A7A0-DDC6-431B-9EA1-9E4402B4F496}" dt="2021-11-16T19:58:50.373" v="1358" actId="1036"/>
          <ac:picMkLst>
            <pc:docMk/>
            <pc:sldMk cId="0" sldId="2297"/>
            <ac:picMk id="1034" creationId="{D03EE68A-AA52-4F5D-B90F-D3748000AE50}"/>
          </ac:picMkLst>
        </pc:picChg>
        <pc:picChg chg="add mod">
          <ac:chgData name="Eduardo Tiecher" userId="c6a86caff65d3386" providerId="LiveId" clId="{8556A7A0-DDC6-431B-9EA1-9E4402B4F496}" dt="2021-11-16T19:58:56.649" v="1360" actId="1076"/>
          <ac:picMkLst>
            <pc:docMk/>
            <pc:sldMk cId="0" sldId="2297"/>
            <ac:picMk id="1036" creationId="{3A203AAE-B10A-4E6D-B0E6-329684E3D2A3}"/>
          </ac:picMkLst>
        </pc:picChg>
      </pc:sldChg>
      <pc:sldChg chg="new del">
        <pc:chgData name="Eduardo Tiecher" userId="c6a86caff65d3386" providerId="LiveId" clId="{8556A7A0-DDC6-431B-9EA1-9E4402B4F496}" dt="2021-11-16T17:22:54.622" v="162" actId="680"/>
        <pc:sldMkLst>
          <pc:docMk/>
          <pc:sldMk cId="2987074067" sldId="2297"/>
        </pc:sldMkLst>
      </pc:sldChg>
      <pc:sldChg chg="new del">
        <pc:chgData name="Eduardo Tiecher" userId="c6a86caff65d3386" providerId="LiveId" clId="{8556A7A0-DDC6-431B-9EA1-9E4402B4F496}" dt="2021-11-16T18:31:39.790" v="623" actId="680"/>
        <pc:sldMkLst>
          <pc:docMk/>
          <pc:sldMk cId="4118281804" sldId="2297"/>
        </pc:sldMkLst>
      </pc:sldChg>
      <pc:sldChg chg="addSp new">
        <pc:chgData name="Eduardo Tiecher" userId="c6a86caff65d3386" providerId="LiveId" clId="{8556A7A0-DDC6-431B-9EA1-9E4402B4F496}" dt="2021-11-16T19:33:47.273" v="1348"/>
        <pc:sldMkLst>
          <pc:docMk/>
          <pc:sldMk cId="2018034297" sldId="2298"/>
        </pc:sldMkLst>
        <pc:picChg chg="add">
          <ac:chgData name="Eduardo Tiecher" userId="c6a86caff65d3386" providerId="LiveId" clId="{8556A7A0-DDC6-431B-9EA1-9E4402B4F496}" dt="2021-11-16T19:33:47.273" v="1348"/>
          <ac:picMkLst>
            <pc:docMk/>
            <pc:sldMk cId="2018034297" sldId="2298"/>
            <ac:picMk id="2050" creationId="{B4AB3B62-7BBE-414E-BF73-1E700DE350A2}"/>
          </ac:picMkLst>
        </pc:picChg>
      </pc:sldChg>
      <pc:sldChg chg="add setBg">
        <pc:chgData name="Eduardo Tiecher" userId="c6a86caff65d3386" providerId="LiveId" clId="{8556A7A0-DDC6-431B-9EA1-9E4402B4F496}" dt="2021-11-16T20:01:40.369" v="1371"/>
        <pc:sldMkLst>
          <pc:docMk/>
          <pc:sldMk cId="2422206428" sldId="2299"/>
        </pc:sldMkLst>
      </pc:sldChg>
      <pc:sldChg chg="add setBg">
        <pc:chgData name="Eduardo Tiecher" userId="c6a86caff65d3386" providerId="LiveId" clId="{8556A7A0-DDC6-431B-9EA1-9E4402B4F496}" dt="2021-11-16T20:01:53.996" v="1372"/>
        <pc:sldMkLst>
          <pc:docMk/>
          <pc:sldMk cId="3223265724" sldId="2300"/>
        </pc:sldMkLst>
      </pc:sldChg>
      <pc:sldChg chg="add">
        <pc:chgData name="Eduardo Tiecher" userId="c6a86caff65d3386" providerId="LiveId" clId="{8556A7A0-DDC6-431B-9EA1-9E4402B4F496}" dt="2021-11-16T20:02:08.441" v="1373"/>
        <pc:sldMkLst>
          <pc:docMk/>
          <pc:sldMk cId="2166861688" sldId="2301"/>
        </pc:sldMkLst>
      </pc:sldChg>
      <pc:sldChg chg="addSp delSp modSp new mod modClrScheme chgLayout">
        <pc:chgData name="Eduardo Tiecher" userId="c6a86caff65d3386" providerId="LiveId" clId="{8556A7A0-DDC6-431B-9EA1-9E4402B4F496}" dt="2021-11-16T20:06:58.537" v="1591" actId="20577"/>
        <pc:sldMkLst>
          <pc:docMk/>
          <pc:sldMk cId="4245243202" sldId="2302"/>
        </pc:sldMkLst>
        <pc:spChg chg="add mod ord">
          <ac:chgData name="Eduardo Tiecher" userId="c6a86caff65d3386" providerId="LiveId" clId="{8556A7A0-DDC6-431B-9EA1-9E4402B4F496}" dt="2021-11-16T20:06:58.537" v="1591" actId="20577"/>
          <ac:spMkLst>
            <pc:docMk/>
            <pc:sldMk cId="4245243202" sldId="2302"/>
            <ac:spMk id="2" creationId="{AC9F8995-959A-49E2-B441-DDC1F438C7DC}"/>
          </ac:spMkLst>
        </pc:spChg>
        <pc:picChg chg="add del mod">
          <ac:chgData name="Eduardo Tiecher" userId="c6a86caff65d3386" providerId="LiveId" clId="{8556A7A0-DDC6-431B-9EA1-9E4402B4F496}" dt="2021-11-16T20:06:46.006" v="1559" actId="478"/>
          <ac:picMkLst>
            <pc:docMk/>
            <pc:sldMk cId="4245243202" sldId="2302"/>
            <ac:picMk id="3074" creationId="{8D12AB0E-D6F6-4EF0-870A-D951F121D433}"/>
          </ac:picMkLst>
        </pc:picChg>
      </pc:sldChg>
      <pc:sldChg chg="addSp delSp modSp add mod ord modClrScheme modAnim chgLayout">
        <pc:chgData name="Eduardo Tiecher" userId="c6a86caff65d3386" providerId="LiveId" clId="{8556A7A0-DDC6-431B-9EA1-9E4402B4F496}" dt="2021-11-18T22:03:09.008" v="2215" actId="403"/>
        <pc:sldMkLst>
          <pc:docMk/>
          <pc:sldMk cId="1399217540" sldId="2303"/>
        </pc:sldMkLst>
        <pc:spChg chg="mod ord">
          <ac:chgData name="Eduardo Tiecher" userId="c6a86caff65d3386" providerId="LiveId" clId="{8556A7A0-DDC6-431B-9EA1-9E4402B4F496}" dt="2021-11-16T20:06:35.125" v="1557" actId="6549"/>
          <ac:spMkLst>
            <pc:docMk/>
            <pc:sldMk cId="1399217540" sldId="2303"/>
            <ac:spMk id="2" creationId="{AC9F8995-959A-49E2-B441-DDC1F438C7DC}"/>
          </ac:spMkLst>
        </pc:spChg>
        <pc:spChg chg="add mod">
          <ac:chgData name="Eduardo Tiecher" userId="c6a86caff65d3386" providerId="LiveId" clId="{8556A7A0-DDC6-431B-9EA1-9E4402B4F496}" dt="2021-11-18T22:01:44.329" v="2204" actId="20577"/>
          <ac:spMkLst>
            <pc:docMk/>
            <pc:sldMk cId="1399217540" sldId="2303"/>
            <ac:spMk id="3" creationId="{0DABB194-31C5-4CFC-ABFD-3A8FD86D4BC2}"/>
          </ac:spMkLst>
        </pc:spChg>
        <pc:spChg chg="add del mod">
          <ac:chgData name="Eduardo Tiecher" userId="c6a86caff65d3386" providerId="LiveId" clId="{8556A7A0-DDC6-431B-9EA1-9E4402B4F496}" dt="2021-11-16T20:07:45.437" v="1595"/>
          <ac:spMkLst>
            <pc:docMk/>
            <pc:sldMk cId="1399217540" sldId="2303"/>
            <ac:spMk id="4" creationId="{9FD8FC47-1041-4ACD-B3D5-C2BF18160AB5}"/>
          </ac:spMkLst>
        </pc:spChg>
        <pc:spChg chg="add mod">
          <ac:chgData name="Eduardo Tiecher" userId="c6a86caff65d3386" providerId="LiveId" clId="{8556A7A0-DDC6-431B-9EA1-9E4402B4F496}" dt="2021-11-18T22:03:09.008" v="2215" actId="403"/>
          <ac:spMkLst>
            <pc:docMk/>
            <pc:sldMk cId="1399217540" sldId="2303"/>
            <ac:spMk id="6" creationId="{E9A49C39-2728-415B-8920-DC57D706E923}"/>
          </ac:spMkLst>
        </pc:spChg>
        <pc:picChg chg="mod">
          <ac:chgData name="Eduardo Tiecher" userId="c6a86caff65d3386" providerId="LiveId" clId="{8556A7A0-DDC6-431B-9EA1-9E4402B4F496}" dt="2021-11-16T20:06:39.150" v="1558" actId="1076"/>
          <ac:picMkLst>
            <pc:docMk/>
            <pc:sldMk cId="1399217540" sldId="2303"/>
            <ac:picMk id="3074" creationId="{8D12AB0E-D6F6-4EF0-870A-D951F121D433}"/>
          </ac:picMkLst>
        </pc:picChg>
      </pc:sldChg>
      <pc:sldChg chg="addSp delSp modSp add mod modClrScheme modAnim chgLayout">
        <pc:chgData name="Eduardo Tiecher" userId="c6a86caff65d3386" providerId="LiveId" clId="{8556A7A0-DDC6-431B-9EA1-9E4402B4F496}" dt="2021-11-18T21:53:23.909" v="2113" actId="404"/>
        <pc:sldMkLst>
          <pc:docMk/>
          <pc:sldMk cId="2075456250" sldId="2304"/>
        </pc:sldMkLst>
        <pc:spChg chg="del mod ord">
          <ac:chgData name="Eduardo Tiecher" userId="c6a86caff65d3386" providerId="LiveId" clId="{8556A7A0-DDC6-431B-9EA1-9E4402B4F496}" dt="2021-11-18T21:52:58.787" v="2108" actId="478"/>
          <ac:spMkLst>
            <pc:docMk/>
            <pc:sldMk cId="2075456250" sldId="2304"/>
            <ac:spMk id="2" creationId="{8E70E2F5-0B2E-4C2D-8513-1E905F75AEF5}"/>
          </ac:spMkLst>
        </pc:spChg>
        <pc:spChg chg="mod ord">
          <ac:chgData name="Eduardo Tiecher" userId="c6a86caff65d3386" providerId="LiveId" clId="{8556A7A0-DDC6-431B-9EA1-9E4402B4F496}" dt="2021-11-18T21:52:54.173" v="2107" actId="20577"/>
          <ac:spMkLst>
            <pc:docMk/>
            <pc:sldMk cId="2075456250" sldId="2304"/>
            <ac:spMk id="3" creationId="{4D9C10CF-2B4D-4056-B2B2-2367B453D081}"/>
          </ac:spMkLst>
        </pc:spChg>
        <pc:spChg chg="mod">
          <ac:chgData name="Eduardo Tiecher" userId="c6a86caff65d3386" providerId="LiveId" clId="{8556A7A0-DDC6-431B-9EA1-9E4402B4F496}" dt="2021-11-18T21:53:15.818" v="2110" actId="164"/>
          <ac:spMkLst>
            <pc:docMk/>
            <pc:sldMk cId="2075456250" sldId="2304"/>
            <ac:spMk id="12" creationId="{B8D680C1-4F97-4F3C-A821-019AAB7C1AF9}"/>
          </ac:spMkLst>
        </pc:spChg>
        <pc:spChg chg="mod">
          <ac:chgData name="Eduardo Tiecher" userId="c6a86caff65d3386" providerId="LiveId" clId="{8556A7A0-DDC6-431B-9EA1-9E4402B4F496}" dt="2021-11-18T21:53:15.818" v="2110" actId="164"/>
          <ac:spMkLst>
            <pc:docMk/>
            <pc:sldMk cId="2075456250" sldId="2304"/>
            <ac:spMk id="13" creationId="{B9C96FFE-D729-4C02-8C13-6C964F59B91F}"/>
          </ac:spMkLst>
        </pc:spChg>
        <pc:spChg chg="mod">
          <ac:chgData name="Eduardo Tiecher" userId="c6a86caff65d3386" providerId="LiveId" clId="{8556A7A0-DDC6-431B-9EA1-9E4402B4F496}" dt="2021-11-18T21:53:15.818" v="2110" actId="164"/>
          <ac:spMkLst>
            <pc:docMk/>
            <pc:sldMk cId="2075456250" sldId="2304"/>
            <ac:spMk id="14" creationId="{E0ADB0C7-FF75-4089-A508-655AE375F72C}"/>
          </ac:spMkLst>
        </pc:spChg>
        <pc:spChg chg="mod">
          <ac:chgData name="Eduardo Tiecher" userId="c6a86caff65d3386" providerId="LiveId" clId="{8556A7A0-DDC6-431B-9EA1-9E4402B4F496}" dt="2021-11-18T21:53:15.818" v="2110" actId="164"/>
          <ac:spMkLst>
            <pc:docMk/>
            <pc:sldMk cId="2075456250" sldId="2304"/>
            <ac:spMk id="15" creationId="{DF8E0574-F5C5-4F7E-A057-120EC8210FC7}"/>
          </ac:spMkLst>
        </pc:spChg>
        <pc:spChg chg="mod">
          <ac:chgData name="Eduardo Tiecher" userId="c6a86caff65d3386" providerId="LiveId" clId="{8556A7A0-DDC6-431B-9EA1-9E4402B4F496}" dt="2021-11-18T21:53:15.818" v="2110" actId="164"/>
          <ac:spMkLst>
            <pc:docMk/>
            <pc:sldMk cId="2075456250" sldId="2304"/>
            <ac:spMk id="16" creationId="{8801728D-CD12-49DF-8770-E4C79C7C31C1}"/>
          </ac:spMkLst>
        </pc:spChg>
        <pc:spChg chg="mod">
          <ac:chgData name="Eduardo Tiecher" userId="c6a86caff65d3386" providerId="LiveId" clId="{8556A7A0-DDC6-431B-9EA1-9E4402B4F496}" dt="2021-11-18T21:53:15.818" v="2110" actId="164"/>
          <ac:spMkLst>
            <pc:docMk/>
            <pc:sldMk cId="2075456250" sldId="2304"/>
            <ac:spMk id="17" creationId="{2E0BF1B5-2586-4060-97C0-CF77CC8A3C54}"/>
          </ac:spMkLst>
        </pc:spChg>
        <pc:spChg chg="mod">
          <ac:chgData name="Eduardo Tiecher" userId="c6a86caff65d3386" providerId="LiveId" clId="{8556A7A0-DDC6-431B-9EA1-9E4402B4F496}" dt="2021-11-18T21:53:15.818" v="2110" actId="164"/>
          <ac:spMkLst>
            <pc:docMk/>
            <pc:sldMk cId="2075456250" sldId="2304"/>
            <ac:spMk id="19" creationId="{D2479A4C-9EC1-441A-A04B-6A5CA5CF9063}"/>
          </ac:spMkLst>
        </pc:spChg>
        <pc:spChg chg="mod">
          <ac:chgData name="Eduardo Tiecher" userId="c6a86caff65d3386" providerId="LiveId" clId="{8556A7A0-DDC6-431B-9EA1-9E4402B4F496}" dt="2021-11-18T21:53:15.818" v="2110" actId="164"/>
          <ac:spMkLst>
            <pc:docMk/>
            <pc:sldMk cId="2075456250" sldId="2304"/>
            <ac:spMk id="20" creationId="{AA454ABC-BB9C-48D9-918D-A8D5FB515462}"/>
          </ac:spMkLst>
        </pc:spChg>
        <pc:spChg chg="mod">
          <ac:chgData name="Eduardo Tiecher" userId="c6a86caff65d3386" providerId="LiveId" clId="{8556A7A0-DDC6-431B-9EA1-9E4402B4F496}" dt="2021-11-18T21:53:15.818" v="2110" actId="164"/>
          <ac:spMkLst>
            <pc:docMk/>
            <pc:sldMk cId="2075456250" sldId="2304"/>
            <ac:spMk id="23" creationId="{A2487A27-EBD9-4524-95B6-13AD319BBE82}"/>
          </ac:spMkLst>
        </pc:spChg>
        <pc:spChg chg="mod">
          <ac:chgData name="Eduardo Tiecher" userId="c6a86caff65d3386" providerId="LiveId" clId="{8556A7A0-DDC6-431B-9EA1-9E4402B4F496}" dt="2021-11-18T21:53:15.818" v="2110" actId="164"/>
          <ac:spMkLst>
            <pc:docMk/>
            <pc:sldMk cId="2075456250" sldId="2304"/>
            <ac:spMk id="24" creationId="{ED376AE2-D6B0-42ED-9C0B-E7D14EA91EB6}"/>
          </ac:spMkLst>
        </pc:spChg>
        <pc:grpChg chg="add mod">
          <ac:chgData name="Eduardo Tiecher" userId="c6a86caff65d3386" providerId="LiveId" clId="{8556A7A0-DDC6-431B-9EA1-9E4402B4F496}" dt="2021-11-18T21:53:23.909" v="2113" actId="404"/>
          <ac:grpSpMkLst>
            <pc:docMk/>
            <pc:sldMk cId="2075456250" sldId="2304"/>
            <ac:grpSpMk id="4" creationId="{D094F3FE-162A-43F2-A03A-FAAECD2BC2C2}"/>
          </ac:grpSpMkLst>
        </pc:grpChg>
        <pc:picChg chg="mod">
          <ac:chgData name="Eduardo Tiecher" userId="c6a86caff65d3386" providerId="LiveId" clId="{8556A7A0-DDC6-431B-9EA1-9E4402B4F496}" dt="2021-11-18T21:53:15.818" v="2110" actId="164"/>
          <ac:picMkLst>
            <pc:docMk/>
            <pc:sldMk cId="2075456250" sldId="2304"/>
            <ac:picMk id="5" creationId="{0A3E0B82-D422-48D3-9684-86FF338CD07D}"/>
          </ac:picMkLst>
        </pc:picChg>
        <pc:picChg chg="mod">
          <ac:chgData name="Eduardo Tiecher" userId="c6a86caff65d3386" providerId="LiveId" clId="{8556A7A0-DDC6-431B-9EA1-9E4402B4F496}" dt="2021-11-18T21:53:15.818" v="2110" actId="164"/>
          <ac:picMkLst>
            <pc:docMk/>
            <pc:sldMk cId="2075456250" sldId="2304"/>
            <ac:picMk id="6" creationId="{8CD9D5B1-5F55-4B51-94EB-C75B1817F34B}"/>
          </ac:picMkLst>
        </pc:picChg>
        <pc:picChg chg="mod">
          <ac:chgData name="Eduardo Tiecher" userId="c6a86caff65d3386" providerId="LiveId" clId="{8556A7A0-DDC6-431B-9EA1-9E4402B4F496}" dt="2021-11-18T21:53:15.818" v="2110" actId="164"/>
          <ac:picMkLst>
            <pc:docMk/>
            <pc:sldMk cId="2075456250" sldId="2304"/>
            <ac:picMk id="7" creationId="{0C6043FB-55B2-4881-B1D0-8657E5F17139}"/>
          </ac:picMkLst>
        </pc:picChg>
        <pc:picChg chg="mod">
          <ac:chgData name="Eduardo Tiecher" userId="c6a86caff65d3386" providerId="LiveId" clId="{8556A7A0-DDC6-431B-9EA1-9E4402B4F496}" dt="2021-11-18T21:53:15.818" v="2110" actId="164"/>
          <ac:picMkLst>
            <pc:docMk/>
            <pc:sldMk cId="2075456250" sldId="2304"/>
            <ac:picMk id="18" creationId="{D3C87DAF-CEF8-4373-B80B-AF48E8EB3950}"/>
          </ac:picMkLst>
        </pc:picChg>
      </pc:sldChg>
      <pc:sldChg chg="modSp add mod modClrScheme chgLayout">
        <pc:chgData name="Eduardo Tiecher" userId="c6a86caff65d3386" providerId="LiveId" clId="{8556A7A0-DDC6-431B-9EA1-9E4402B4F496}" dt="2021-11-18T22:16:47.033" v="2242" actId="700"/>
        <pc:sldMkLst>
          <pc:docMk/>
          <pc:sldMk cId="82296984" sldId="2316"/>
        </pc:sldMkLst>
        <pc:spChg chg="mod ord">
          <ac:chgData name="Eduardo Tiecher" userId="c6a86caff65d3386" providerId="LiveId" clId="{8556A7A0-DDC6-431B-9EA1-9E4402B4F496}" dt="2021-11-18T22:16:47.033" v="2242" actId="700"/>
          <ac:spMkLst>
            <pc:docMk/>
            <pc:sldMk cId="82296984" sldId="2316"/>
            <ac:spMk id="4" creationId="{131286A9-ACBC-4225-851B-56940C4DFCCD}"/>
          </ac:spMkLst>
        </pc:spChg>
      </pc:sldChg>
      <pc:sldChg chg="addSp delSp modSp add mod modClrScheme chgLayout">
        <pc:chgData name="Eduardo Tiecher" userId="c6a86caff65d3386" providerId="LiveId" clId="{8556A7A0-DDC6-431B-9EA1-9E4402B4F496}" dt="2021-11-18T22:17:57.616" v="2245" actId="700"/>
        <pc:sldMkLst>
          <pc:docMk/>
          <pc:sldMk cId="3540588146" sldId="2317"/>
        </pc:sldMkLst>
        <pc:spChg chg="add del mod ord">
          <ac:chgData name="Eduardo Tiecher" userId="c6a86caff65d3386" providerId="LiveId" clId="{8556A7A0-DDC6-431B-9EA1-9E4402B4F496}" dt="2021-11-18T22:17:57.616" v="2245" actId="700"/>
          <ac:spMkLst>
            <pc:docMk/>
            <pc:sldMk cId="3540588146" sldId="2317"/>
            <ac:spMk id="2" creationId="{DB17A49D-500F-4AB9-B005-74AC19812E26}"/>
          </ac:spMkLst>
        </pc:spChg>
      </pc:sldChg>
      <pc:sldChg chg="new">
        <pc:chgData name="Eduardo Tiecher" userId="c6a86caff65d3386" providerId="LiveId" clId="{8556A7A0-DDC6-431B-9EA1-9E4402B4F496}" dt="2021-11-18T22:20:38.235" v="2246" actId="680"/>
        <pc:sldMkLst>
          <pc:docMk/>
          <pc:sldMk cId="1962138145" sldId="2318"/>
        </pc:sldMkLst>
      </pc:sldChg>
      <pc:sldChg chg="new">
        <pc:chgData name="Eduardo Tiecher" userId="c6a86caff65d3386" providerId="LiveId" clId="{8556A7A0-DDC6-431B-9EA1-9E4402B4F496}" dt="2021-11-18T22:20:40.466" v="2247" actId="680"/>
        <pc:sldMkLst>
          <pc:docMk/>
          <pc:sldMk cId="394370953" sldId="2319"/>
        </pc:sldMkLst>
      </pc:sldChg>
      <pc:sldMasterChg chg="modSldLayout">
        <pc:chgData name="Eduardo Tiecher" userId="c6a86caff65d3386" providerId="LiveId" clId="{8556A7A0-DDC6-431B-9EA1-9E4402B4F496}" dt="2021-11-16T19:58:06.572" v="1353" actId="478"/>
        <pc:sldMasterMkLst>
          <pc:docMk/>
          <pc:sldMasterMk cId="0" sldId="2147483672"/>
        </pc:sldMasterMkLst>
        <pc:sldLayoutChg chg="delSp mod">
          <pc:chgData name="Eduardo Tiecher" userId="c6a86caff65d3386" providerId="LiveId" clId="{8556A7A0-DDC6-431B-9EA1-9E4402B4F496}" dt="2021-11-16T19:58:06.572" v="1353" actId="478"/>
          <pc:sldLayoutMkLst>
            <pc:docMk/>
            <pc:sldMasterMk cId="0" sldId="2147483672"/>
            <pc:sldLayoutMk cId="3913501109" sldId="2147483678"/>
          </pc:sldLayoutMkLst>
          <pc:picChg chg="del">
            <ac:chgData name="Eduardo Tiecher" userId="c6a86caff65d3386" providerId="LiveId" clId="{8556A7A0-DDC6-431B-9EA1-9E4402B4F496}" dt="2021-11-16T19:58:06.572" v="1353" actId="478"/>
            <ac:picMkLst>
              <pc:docMk/>
              <pc:sldMasterMk cId="0" sldId="2147483672"/>
              <pc:sldLayoutMk cId="3913501109" sldId="2147483678"/>
              <ac:picMk id="38" creationId="{00000000-0000-0000-0000-000000000000}"/>
            </ac:picMkLst>
          </pc:picChg>
        </pc:sldLayoutChg>
      </pc:sldMasterChg>
      <pc:sldMasterChg chg="delSldLayout">
        <pc:chgData name="Eduardo Tiecher" userId="c6a86caff65d3386" providerId="LiveId" clId="{8556A7A0-DDC6-431B-9EA1-9E4402B4F496}" dt="2021-11-16T20:02:48.253" v="1382" actId="47"/>
        <pc:sldMasterMkLst>
          <pc:docMk/>
          <pc:sldMasterMk cId="0" sldId="2147483673"/>
        </pc:sldMasterMkLst>
        <pc:sldLayoutChg chg="del">
          <pc:chgData name="Eduardo Tiecher" userId="c6a86caff65d3386" providerId="LiveId" clId="{8556A7A0-DDC6-431B-9EA1-9E4402B4F496}" dt="2021-11-16T20:02:48.253" v="1382"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6ae99b0e5f_2_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[FACI/EXPERT] Importante nesses primeiros encontros das pessoas no formato de aulas remotas que façamos onboarding com disclaim (observações) e orientações para boas práticas. No primeiro encontro, pode ser que a gente tome 10-15 min iniciais da aula para que todas as pessoas aterrissem e entendam as ferramentas. Mas evite ultrapassar esse tempo limite de 15 min para iniciar o conteúdo.</a:t>
            </a:r>
            <a:endParaRPr/>
          </a:p>
        </p:txBody>
      </p:sp>
      <p:sp>
        <p:nvSpPr>
          <p:cNvPr id="100" name="Google Shape;100;g6ae99b0e5f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17562d626_0_9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[FACI] Pergunte mas não espere demais. 5 segundos e ninguém se manifestou, peça pra continuar a falar via chat.</a:t>
            </a:r>
            <a:endParaRPr/>
          </a:p>
        </p:txBody>
      </p:sp>
      <p:sp>
        <p:nvSpPr>
          <p:cNvPr id="172" name="Google Shape;172;g717562d62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06823f669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 name="Google Shape;87;g806823f669_0_0:notes"/>
          <p:cNvSpPr txBox="1">
            <a:spLocks noGrp="1"/>
          </p:cNvSpPr>
          <p:nvPr>
            <p:ph type="body" idx="1"/>
          </p:nvPr>
        </p:nvSpPr>
        <p:spPr>
          <a:xfrm>
            <a:off x="906357" y="4715907"/>
            <a:ext cx="4985100" cy="44676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17999"/>
              </a:lnSpc>
              <a:spcBef>
                <a:spcPts val="0"/>
              </a:spcBef>
              <a:spcAft>
                <a:spcPts val="0"/>
              </a:spcAft>
              <a:buSzPts val="1400"/>
              <a:buNone/>
            </a:pPr>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17562d626_0_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717562d626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17562d62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17562d62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[EXPERT] Fique a vontade para criar novos blocos e intervalos. A única determinação é que a cada 45 minutos no máximo haja um intervalo para as pessoas sairem da frente da tela para toalete, descanso da vista, da concentração e possam relaxar o corpo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17562d626_0_2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717562d62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221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18438f51e_17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18438f51e_17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17562d626_0_2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717562d62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74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9835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7911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7713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e841439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e841439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[EXPERT/FACI] Essa é a tela de espera da sala de aula virtual. Mantenha a apresentação neste slide até o início da aula.</a:t>
            </a:r>
            <a:endParaRPr/>
          </a:p>
          <a:p>
            <a:pPr marL="0" lvl="0" indent="0" algn="l" rtl="0">
              <a:spcBef>
                <a:spcPts val="0"/>
              </a:spcBef>
              <a:spcAft>
                <a:spcPts val="0"/>
              </a:spcAft>
              <a:buNone/>
            </a:pPr>
            <a:r>
              <a:rPr lang="pt-BR"/>
              <a:t>Por favor, não esqueça de alterar os colchetes [INSIRA O TEMA DA SUA AULA] para o tema da sua aula.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17562d626_0_2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717562d62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CE265FE1-975A-4315-962E-21B98B673C16}" type="slidenum">
              <a:rPr lang="pt-BR" smtClean="0"/>
              <a:t>68</a:t>
            </a:fld>
            <a:endParaRPr lang="pt-BR"/>
          </a:p>
        </p:txBody>
      </p:sp>
    </p:spTree>
    <p:extLst>
      <p:ext uri="{BB962C8B-B14F-4D97-AF65-F5344CB8AC3E}">
        <p14:creationId xmlns:p14="http://schemas.microsoft.com/office/powerpoint/2010/main" val="2308787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17562d626_0_2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717562d62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435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Centralidade/média/mediana. Excel, </a:t>
            </a:r>
            <a:r>
              <a:rPr lang="pt-BR" dirty="0" err="1"/>
              <a:t>Spyder</a:t>
            </a:r>
            <a:r>
              <a:rPr lang="pt-BR" dirty="0"/>
              <a:t>, Python, são ferramentas para aplicação do conceito.</a:t>
            </a:r>
          </a:p>
          <a:p>
            <a:r>
              <a:rPr lang="pt-BR" dirty="0"/>
              <a:t>Regressão: posso fazer regressões no </a:t>
            </a:r>
            <a:r>
              <a:rPr lang="pt-BR" dirty="0" err="1"/>
              <a:t>jupyter</a:t>
            </a:r>
            <a:r>
              <a:rPr lang="pt-BR" dirty="0"/>
              <a:t> e no R.</a:t>
            </a:r>
          </a:p>
          <a:p>
            <a:r>
              <a:rPr lang="pt-BR" dirty="0"/>
              <a:t>Redes neurais: posso fazer redes neurais utilizando a ferramenta da IBM (o Watson) ou  a ferramenta do Google (</a:t>
            </a:r>
            <a:r>
              <a:rPr lang="pt-BR" dirty="0" err="1"/>
              <a:t>TensorFlow</a:t>
            </a:r>
            <a:r>
              <a:rPr lang="pt-BR" dirty="0"/>
              <a:t>). No limite, dá para fazer redes neurais até no </a:t>
            </a:r>
            <a:r>
              <a:rPr lang="pt-BR" dirty="0" err="1"/>
              <a:t>excel</a:t>
            </a:r>
            <a:r>
              <a:rPr lang="pt-BR" dirty="0"/>
              <a:t>.</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94</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4269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Esse é um mapa com algumas das soluções mapeadas em 2012 para o ecossistema de Big Data. Ele foi produzido por Matt </a:t>
            </a:r>
            <a:r>
              <a:rPr lang="pt-BR" dirty="0" err="1"/>
              <a:t>Turck</a:t>
            </a:r>
            <a:r>
              <a:rPr lang="pt-BR" dirty="0"/>
              <a:t>, que trabalha na </a:t>
            </a:r>
            <a:r>
              <a:rPr lang="pt-BR" dirty="0" err="1"/>
              <a:t>First</a:t>
            </a:r>
            <a:r>
              <a:rPr lang="pt-BR" dirty="0"/>
              <a:t> Mark, uma empresa de investimentos.</a:t>
            </a:r>
          </a:p>
          <a:p>
            <a:r>
              <a:rPr lang="pt-BR" dirty="0"/>
              <a:t>Como disse no começo, não é meu intuito hoje, discutir definições para termos (por exemplo, o que é ou não é big data).  Por isso, um mapa sobre </a:t>
            </a:r>
            <a:r>
              <a:rPr lang="pt-BR" dirty="0" err="1"/>
              <a:t>Bigdata</a:t>
            </a:r>
            <a:r>
              <a:rPr lang="pt-BR" dirty="0"/>
              <a:t> atende ao propósito hoje de discutir Data Science.</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95</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4636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Matt vem fazendo esse mapeamento ano após ano. Para nosso interesse, desde 2018, eles passaram a se referir como o ecossistema de Big Data e Inteligência Artificial. Me parece que o mapa sempre foi disso, afinal o R está desde a primeira versão.</a:t>
            </a:r>
          </a:p>
          <a:p>
            <a:r>
              <a:rPr lang="pt-BR" dirty="0"/>
              <a:t>De qualquer maneira, o que quero destacar aqui é como esse mapa foi ficando mais denso ao longo dos anos.</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96</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4428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Esse é o mapa de 2019, com algumas das empresas de cada categoria. Ele tem mapeado mais de 1300 soluções.</a:t>
            </a:r>
          </a:p>
          <a:p>
            <a:r>
              <a:rPr lang="pt-BR" dirty="0"/>
              <a:t>Esse mapa não deveria ser motivo de medo ou tensão para ninguém, como se fosse necessário conhecer todas as tecnologias para ter sucesso. Na verdade, é justamente o contrário. O fato de existirem tantas ferramentas só valoriza ainda mais o profissional capaz de aplicar os conceitos de ciência de dados, independente da ferramenta.</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97</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4699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Mas antes de discutir ferramentas, vamos entender as categorias. </a:t>
            </a:r>
          </a:p>
          <a:p>
            <a:r>
              <a:rPr lang="pt-BR" dirty="0"/>
              <a:t>Acima, essa mapa está organizado como uma cadeia, começando na infraestrutura, passando pela funções analíticas e terminando nas aplicações específicas.</a:t>
            </a:r>
          </a:p>
          <a:p>
            <a:r>
              <a:rPr lang="pt-BR" dirty="0"/>
              <a:t>No meio há um bloco “open </a:t>
            </a:r>
            <a:r>
              <a:rPr lang="pt-BR" dirty="0" err="1"/>
              <a:t>source</a:t>
            </a:r>
            <a:r>
              <a:rPr lang="pt-BR" dirty="0"/>
              <a:t>”. Esse bloco representa soluções gratuitas para atender toda a cadeia.</a:t>
            </a:r>
          </a:p>
          <a:p>
            <a:r>
              <a:rPr lang="pt-BR" dirty="0"/>
              <a:t>Abaixo, estão categorias transversais, que podem ser acessadas por toda a cadeia, open </a:t>
            </a:r>
            <a:r>
              <a:rPr lang="pt-BR" dirty="0" err="1"/>
              <a:t>source</a:t>
            </a:r>
            <a:r>
              <a:rPr lang="pt-BR" dirty="0"/>
              <a:t> ou não.</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98</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6358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Mas antes de discutir ferramentas, vamos entender as categorias. </a:t>
            </a:r>
          </a:p>
          <a:p>
            <a:r>
              <a:rPr lang="pt-BR" dirty="0"/>
              <a:t>Acima, essa mapa está organizado como uma cadeia, começando na infraestrutura, passando pela funções analíticas e terminando nas aplicações específicas.</a:t>
            </a:r>
          </a:p>
          <a:p>
            <a:r>
              <a:rPr lang="pt-BR" dirty="0"/>
              <a:t>No meio há um bloco “open </a:t>
            </a:r>
            <a:r>
              <a:rPr lang="pt-BR" dirty="0" err="1"/>
              <a:t>source</a:t>
            </a:r>
            <a:r>
              <a:rPr lang="pt-BR" dirty="0"/>
              <a:t>”. Esse bloco representa soluções gratuitas para atender toda a cadeia.</a:t>
            </a:r>
          </a:p>
          <a:p>
            <a:r>
              <a:rPr lang="pt-BR" dirty="0"/>
              <a:t>Abaixo, estão categorias transversais, que podem ser acessadas por toda a cadeia, open </a:t>
            </a:r>
            <a:r>
              <a:rPr lang="pt-BR" dirty="0" err="1"/>
              <a:t>source</a:t>
            </a:r>
            <a:r>
              <a:rPr lang="pt-BR" dirty="0"/>
              <a:t> ou não.</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99</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003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Mas antes de discutir ferramentas, vamos entender as categorias. </a:t>
            </a:r>
          </a:p>
          <a:p>
            <a:r>
              <a:rPr lang="pt-BR" dirty="0"/>
              <a:t>Acima, essa mapa está organizado como uma cadeia, começando na infraestrutura, passando pela funções analíticas e terminando nas aplicações específicas.</a:t>
            </a:r>
          </a:p>
          <a:p>
            <a:r>
              <a:rPr lang="pt-BR" dirty="0"/>
              <a:t>No meio há um bloco “open </a:t>
            </a:r>
            <a:r>
              <a:rPr lang="pt-BR" dirty="0" err="1"/>
              <a:t>source</a:t>
            </a:r>
            <a:r>
              <a:rPr lang="pt-BR" dirty="0"/>
              <a:t>”. Esse bloco representa soluções gratuitas para atender toda a cadeia.</a:t>
            </a:r>
          </a:p>
          <a:p>
            <a:r>
              <a:rPr lang="pt-BR" dirty="0"/>
              <a:t>Abaixo, estão categorias transversais, que podem ser acessadas por toda a cadeia, open </a:t>
            </a:r>
            <a:r>
              <a:rPr lang="pt-BR" dirty="0" err="1"/>
              <a:t>source</a:t>
            </a:r>
            <a:r>
              <a:rPr lang="pt-BR" dirty="0"/>
              <a:t> ou não.</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100</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3409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ae99b0e5f_2_2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[FACI] Saude as pessoas que vieram, saude EXPERT e diga que já vai passar a voz. Antes só fazer o checkin e dar orientações iniciais</a:t>
            </a:r>
            <a:endParaRPr/>
          </a:p>
        </p:txBody>
      </p:sp>
      <p:sp>
        <p:nvSpPr>
          <p:cNvPr id="114" name="Google Shape;114;g6ae99b0e5f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Mas antes de discutir ferramentas, vamos entender as categorias. </a:t>
            </a:r>
          </a:p>
          <a:p>
            <a:r>
              <a:rPr lang="pt-BR" dirty="0"/>
              <a:t>Acima, essa mapa está organizado como uma cadeia, começando na infraestrutura, passando pela funções analíticas e terminando nas aplicações específicas.</a:t>
            </a:r>
          </a:p>
          <a:p>
            <a:r>
              <a:rPr lang="pt-BR" dirty="0"/>
              <a:t>No meio há um bloco “open </a:t>
            </a:r>
            <a:r>
              <a:rPr lang="pt-BR" dirty="0" err="1"/>
              <a:t>source</a:t>
            </a:r>
            <a:r>
              <a:rPr lang="pt-BR" dirty="0"/>
              <a:t>”. Esse bloco representa soluções gratuitas para atender toda a cadeia.</a:t>
            </a:r>
          </a:p>
          <a:p>
            <a:r>
              <a:rPr lang="pt-BR" dirty="0"/>
              <a:t>Abaixo, estão categorias transversais, que podem ser acessadas por toda a cadeia, open </a:t>
            </a:r>
            <a:r>
              <a:rPr lang="pt-BR" dirty="0" err="1"/>
              <a:t>source</a:t>
            </a:r>
            <a:r>
              <a:rPr lang="pt-BR" dirty="0"/>
              <a:t> ou não.</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102</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5110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Em relação ao mapa, mudei um pouco a nomenclatura das categorias: a linguagem, o ambiente e as bibliotecas que utilizará no seu trabalho.</a:t>
            </a:r>
          </a:p>
          <a:p>
            <a:r>
              <a:rPr lang="pt-BR" dirty="0"/>
              <a:t>Esses conceitos são conhecidos para quem vem da área de ciência da computação. Contudo, é um divisor de águas para quem não é da área.</a:t>
            </a:r>
          </a:p>
          <a:p>
            <a:r>
              <a:rPr lang="pt-BR" dirty="0"/>
              <a:t>[LER OS QUADROS]</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104</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86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Vamos explorar um pouco mais as linguagens de programação disponíveis. Depois falaremos dos </a:t>
            </a:r>
            <a:r>
              <a:rPr lang="pt-BR" dirty="0" err="1"/>
              <a:t>IDEs</a:t>
            </a:r>
            <a:r>
              <a:rPr lang="pt-BR" dirty="0"/>
              <a:t>.</a:t>
            </a:r>
          </a:p>
          <a:p>
            <a:r>
              <a:rPr lang="pt-BR" dirty="0"/>
              <a:t>No universo de data </a:t>
            </a:r>
            <a:r>
              <a:rPr lang="pt-BR" dirty="0" err="1"/>
              <a:t>science</a:t>
            </a:r>
            <a:r>
              <a:rPr lang="pt-BR" dirty="0"/>
              <a:t> vocês irão ouvir falar muito de R e Python. Em situações específicas podem precisar explorar Scala ou C. Se já estiverem olhando para o que pode acontecer no futuro, irão ler algumas coisas sobre Julia e </a:t>
            </a:r>
            <a:r>
              <a:rPr lang="pt-BR" dirty="0" err="1"/>
              <a:t>Golang</a:t>
            </a:r>
            <a:r>
              <a:rPr lang="pt-BR" dirty="0"/>
              <a:t>. </a:t>
            </a:r>
          </a:p>
          <a:p>
            <a:r>
              <a:rPr lang="pt-BR" dirty="0"/>
              <a:t>Mas se existem tantas opções, qual escolher? Como escolher?</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105</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686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106</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6940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a:xfrm>
            <a:off x="535715" y="66486"/>
            <a:ext cx="9136810" cy="184666"/>
          </a:xfrm>
        </p:spPr>
        <p:txBody>
          <a:bodyPr/>
          <a:lstStyle/>
          <a:p>
            <a:endParaRPr lang="pt-BR"/>
          </a:p>
        </p:txBody>
      </p:sp>
      <p:sp>
        <p:nvSpPr>
          <p:cNvPr id="4" name="Espaço Reservado para Número de Slide 3"/>
          <p:cNvSpPr>
            <a:spLocks noGrp="1"/>
          </p:cNvSpPr>
          <p:nvPr>
            <p:ph type="sldNum" idx="12"/>
          </p:nvPr>
        </p:nvSpPr>
        <p:spPr/>
        <p:txBody>
          <a:bodyPr lIns="94430" tIns="47215" rIns="94430" bIns="47215"/>
          <a:lstStyle/>
          <a:p>
            <a:pPr>
              <a:spcBef>
                <a:spcPts val="0"/>
              </a:spcBef>
              <a:spcAft>
                <a:spcPts val="0"/>
              </a:spcAft>
            </a:pPr>
            <a:fld id="{00000000-1234-1234-1234-123412341234}" type="slidenum">
              <a:rPr lang="pt-BR" sz="1200">
                <a:solidFill>
                  <a:schemeClr val="dk1"/>
                </a:solidFill>
                <a:latin typeface="Calibri"/>
                <a:ea typeface="Calibri"/>
                <a:cs typeface="Calibri"/>
                <a:sym typeface="Calibri"/>
              </a:rPr>
              <a:pPr>
                <a:spcBef>
                  <a:spcPts val="0"/>
                </a:spcBef>
                <a:spcAft>
                  <a:spcPts val="0"/>
                </a:spcAft>
              </a:pPr>
              <a:t>107</a:t>
            </a:fld>
            <a:endParaRPr lang="pt-B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9079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a:xfrm>
            <a:off x="535715" y="66486"/>
            <a:ext cx="9136810" cy="553998"/>
          </a:xfrm>
        </p:spPr>
        <p:txBody>
          <a:bodyPr/>
          <a:lstStyle/>
          <a:p>
            <a:r>
              <a:rPr lang="pt-BR" dirty="0"/>
              <a:t>O último </a:t>
            </a:r>
            <a:r>
              <a:rPr lang="pt-BR" dirty="0" err="1"/>
              <a:t>chart</a:t>
            </a:r>
            <a:r>
              <a:rPr lang="pt-BR" dirty="0"/>
              <a:t> conclui que Python é hoje a linguagem mais popular. A relevância do Python é atestada por várias fontes. O site </a:t>
            </a:r>
            <a:r>
              <a:rPr lang="pt-BR" dirty="0" err="1"/>
              <a:t>stackoverflow</a:t>
            </a:r>
            <a:r>
              <a:rPr lang="pt-BR" dirty="0"/>
              <a:t>, utilizado principalmente como fórum de discussões entre programadores, reconhece a relevância do Python em sua pesquisa anual.</a:t>
            </a:r>
          </a:p>
        </p:txBody>
      </p:sp>
      <p:sp>
        <p:nvSpPr>
          <p:cNvPr id="4" name="Espaço Reservado para Número de Slide 3"/>
          <p:cNvSpPr>
            <a:spLocks noGrp="1"/>
          </p:cNvSpPr>
          <p:nvPr>
            <p:ph type="sldNum" idx="12"/>
          </p:nvPr>
        </p:nvSpPr>
        <p:spPr/>
        <p:txBody>
          <a:bodyPr lIns="94430" tIns="47215" rIns="94430" bIns="47215"/>
          <a:lstStyle/>
          <a:p>
            <a:pPr>
              <a:spcBef>
                <a:spcPts val="0"/>
              </a:spcBef>
              <a:spcAft>
                <a:spcPts val="0"/>
              </a:spcAft>
            </a:pPr>
            <a:fld id="{00000000-1234-1234-1234-123412341234}" type="slidenum">
              <a:rPr lang="pt-BR" sz="1200">
                <a:solidFill>
                  <a:schemeClr val="dk1"/>
                </a:solidFill>
                <a:latin typeface="Calibri"/>
                <a:ea typeface="Calibri"/>
                <a:cs typeface="Calibri"/>
                <a:sym typeface="Calibri"/>
              </a:rPr>
              <a:pPr>
                <a:spcBef>
                  <a:spcPts val="0"/>
                </a:spcBef>
                <a:spcAft>
                  <a:spcPts val="0"/>
                </a:spcAft>
              </a:pPr>
              <a:t>108</a:t>
            </a:fld>
            <a:endParaRPr lang="pt-B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7452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a:xfrm>
            <a:off x="535715" y="66486"/>
            <a:ext cx="9136810" cy="553998"/>
          </a:xfrm>
        </p:spPr>
        <p:txBody>
          <a:bodyPr/>
          <a:lstStyle/>
          <a:p>
            <a:r>
              <a:rPr lang="pt-BR" dirty="0"/>
              <a:t>Outro site relevante o </a:t>
            </a:r>
            <a:r>
              <a:rPr lang="pt-BR" dirty="0" err="1"/>
              <a:t>Github</a:t>
            </a:r>
            <a:r>
              <a:rPr lang="pt-BR" dirty="0"/>
              <a:t> (para quem não conhece é um serviço de versionamento, compartilhamento e armazenamento de códigos). Python se tornou ano passado, a segunda linguagem mais popular no site, mantendo uma alta taxa de crescimento. Junto com </a:t>
            </a:r>
            <a:r>
              <a:rPr lang="pt-BR" dirty="0" err="1"/>
              <a:t>TypeScript</a:t>
            </a:r>
            <a:r>
              <a:rPr lang="pt-BR" dirty="0"/>
              <a:t>, são as únicas linguagens no top10 de popularidade e crescimento.</a:t>
            </a:r>
          </a:p>
        </p:txBody>
      </p:sp>
      <p:sp>
        <p:nvSpPr>
          <p:cNvPr id="4" name="Espaço Reservado para Número de Slide 3"/>
          <p:cNvSpPr>
            <a:spLocks noGrp="1"/>
          </p:cNvSpPr>
          <p:nvPr>
            <p:ph type="sldNum" idx="12"/>
          </p:nvPr>
        </p:nvSpPr>
        <p:spPr/>
        <p:txBody>
          <a:bodyPr lIns="94430" tIns="47215" rIns="94430" bIns="47215"/>
          <a:lstStyle/>
          <a:p>
            <a:pPr>
              <a:spcBef>
                <a:spcPts val="0"/>
              </a:spcBef>
              <a:spcAft>
                <a:spcPts val="0"/>
              </a:spcAft>
            </a:pPr>
            <a:fld id="{00000000-1234-1234-1234-123412341234}" type="slidenum">
              <a:rPr lang="pt-BR" sz="1200">
                <a:solidFill>
                  <a:schemeClr val="dk1"/>
                </a:solidFill>
                <a:latin typeface="Calibri"/>
                <a:ea typeface="Calibri"/>
                <a:cs typeface="Calibri"/>
                <a:sym typeface="Calibri"/>
              </a:rPr>
              <a:pPr>
                <a:spcBef>
                  <a:spcPts val="0"/>
                </a:spcBef>
                <a:spcAft>
                  <a:spcPts val="0"/>
                </a:spcAft>
              </a:pPr>
              <a:t>109</a:t>
            </a:fld>
            <a:endParaRPr lang="pt-B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9560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a:xfrm>
            <a:off x="535715" y="66486"/>
            <a:ext cx="9136810" cy="369332"/>
          </a:xfrm>
        </p:spPr>
        <p:txBody>
          <a:bodyPr/>
          <a:lstStyle/>
          <a:p>
            <a:r>
              <a:rPr lang="pt-BR" dirty="0" err="1"/>
              <a:t>Kaggle</a:t>
            </a:r>
            <a:r>
              <a:rPr lang="pt-BR" dirty="0"/>
              <a:t> é uma plataforma de competições de data Science. Se tínhamos alguma dúvida da relevância do Python, em especial para aplicação em data </a:t>
            </a:r>
            <a:r>
              <a:rPr lang="pt-BR" dirty="0" err="1"/>
              <a:t>science</a:t>
            </a:r>
            <a:r>
              <a:rPr lang="pt-BR" dirty="0"/>
              <a:t>, esse dado deveria ser o ponto final.</a:t>
            </a:r>
          </a:p>
        </p:txBody>
      </p:sp>
      <p:sp>
        <p:nvSpPr>
          <p:cNvPr id="4" name="Espaço Reservado para Número de Slide 3"/>
          <p:cNvSpPr>
            <a:spLocks noGrp="1"/>
          </p:cNvSpPr>
          <p:nvPr>
            <p:ph type="sldNum" idx="12"/>
          </p:nvPr>
        </p:nvSpPr>
        <p:spPr/>
        <p:txBody>
          <a:bodyPr lIns="94430" tIns="47215" rIns="94430" bIns="47215"/>
          <a:lstStyle/>
          <a:p>
            <a:pPr>
              <a:spcBef>
                <a:spcPts val="0"/>
              </a:spcBef>
              <a:spcAft>
                <a:spcPts val="0"/>
              </a:spcAft>
            </a:pPr>
            <a:fld id="{00000000-1234-1234-1234-123412341234}" type="slidenum">
              <a:rPr lang="pt-BR" sz="1200">
                <a:solidFill>
                  <a:schemeClr val="dk1"/>
                </a:solidFill>
                <a:latin typeface="Calibri"/>
                <a:ea typeface="Calibri"/>
                <a:cs typeface="Calibri"/>
                <a:sym typeface="Calibri"/>
              </a:rPr>
              <a:pPr>
                <a:spcBef>
                  <a:spcPts val="0"/>
                </a:spcBef>
                <a:spcAft>
                  <a:spcPts val="0"/>
                </a:spcAft>
              </a:pPr>
              <a:t>110</a:t>
            </a:fld>
            <a:endParaRPr lang="pt-B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5329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a:xfrm>
            <a:off x="535715" y="66486"/>
            <a:ext cx="9136810" cy="184666"/>
          </a:xfrm>
        </p:spPr>
        <p:txBody>
          <a:bodyPr/>
          <a:lstStyle/>
          <a:p>
            <a:endParaRPr lang="pt-BR"/>
          </a:p>
        </p:txBody>
      </p:sp>
      <p:sp>
        <p:nvSpPr>
          <p:cNvPr id="4" name="Espaço Reservado para Número de Slide 3"/>
          <p:cNvSpPr>
            <a:spLocks noGrp="1"/>
          </p:cNvSpPr>
          <p:nvPr>
            <p:ph type="sldNum" idx="12"/>
          </p:nvPr>
        </p:nvSpPr>
        <p:spPr/>
        <p:txBody>
          <a:bodyPr lIns="94430" tIns="47215" rIns="94430" bIns="47215"/>
          <a:lstStyle/>
          <a:p>
            <a:pPr>
              <a:spcBef>
                <a:spcPts val="0"/>
              </a:spcBef>
              <a:spcAft>
                <a:spcPts val="0"/>
              </a:spcAft>
            </a:pPr>
            <a:fld id="{00000000-1234-1234-1234-123412341234}" type="slidenum">
              <a:rPr lang="pt-BR" sz="1200">
                <a:solidFill>
                  <a:schemeClr val="dk1"/>
                </a:solidFill>
                <a:latin typeface="Calibri"/>
                <a:ea typeface="Calibri"/>
                <a:cs typeface="Calibri"/>
                <a:sym typeface="Calibri"/>
              </a:rPr>
              <a:pPr>
                <a:spcBef>
                  <a:spcPts val="0"/>
                </a:spcBef>
                <a:spcAft>
                  <a:spcPts val="0"/>
                </a:spcAft>
              </a:pPr>
              <a:t>111</a:t>
            </a:fld>
            <a:endParaRPr lang="pt-B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1154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112</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6894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18438f51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18438f5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[FACI] Explanar brevemente que dá pra quem está em notebook tirar a imagem das pessoas de cima da apresentação. Precisa ver se a pessoa está com a tela maximizada ou não.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Se o universo de linguagens pareceu complexo, pense que para cada linguagem pode existir uma grande quantidade de soluções para apoiar o desenvolvimento. Muitas </a:t>
            </a:r>
            <a:r>
              <a:rPr lang="pt-BR" dirty="0" err="1"/>
              <a:t>IDEs</a:t>
            </a:r>
            <a:r>
              <a:rPr lang="pt-BR" dirty="0"/>
              <a:t> são adaptadas para atender a mais de uma linguagem. Contudo, a complexidade na escolha de uma solução ocorre muito mais pelas funcionalidades que devem ser comparadas.</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113</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2160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pt-BR" dirty="0"/>
              <a:t>O que um cientista de dados tem de diferente de um </a:t>
            </a:r>
            <a:r>
              <a:rPr lang="pt-BR" dirty="0" err="1"/>
              <a:t>prpgramador</a:t>
            </a:r>
            <a:r>
              <a:rPr lang="pt-BR" dirty="0"/>
              <a:t>? Como o trabalho é diferente?</a:t>
            </a: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114</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5912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116</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7829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a:xfrm>
            <a:off x="535715" y="66486"/>
            <a:ext cx="9136810" cy="184666"/>
          </a:xfrm>
        </p:spPr>
        <p:txBody>
          <a:bodyPr/>
          <a:lstStyle/>
          <a:p>
            <a:endParaRPr lang="pt-BR"/>
          </a:p>
        </p:txBody>
      </p:sp>
      <p:sp>
        <p:nvSpPr>
          <p:cNvPr id="4" name="Espaço Reservado para Número de Slide 3"/>
          <p:cNvSpPr>
            <a:spLocks noGrp="1"/>
          </p:cNvSpPr>
          <p:nvPr>
            <p:ph type="sldNum" idx="12"/>
          </p:nvPr>
        </p:nvSpPr>
        <p:spPr/>
        <p:txBody>
          <a:bodyPr lIns="94430" tIns="47215" rIns="94430" bIns="47215"/>
          <a:lstStyle/>
          <a:p>
            <a:pPr>
              <a:spcBef>
                <a:spcPts val="0"/>
              </a:spcBef>
              <a:spcAft>
                <a:spcPts val="0"/>
              </a:spcAft>
            </a:pPr>
            <a:fld id="{00000000-1234-1234-1234-123412341234}" type="slidenum">
              <a:rPr lang="pt-BR" sz="1200">
                <a:solidFill>
                  <a:schemeClr val="dk1"/>
                </a:solidFill>
                <a:latin typeface="Calibri"/>
                <a:ea typeface="Calibri"/>
                <a:cs typeface="Calibri"/>
                <a:sym typeface="Calibri"/>
              </a:rPr>
              <a:pPr>
                <a:spcBef>
                  <a:spcPts val="0"/>
                </a:spcBef>
                <a:spcAft>
                  <a:spcPts val="0"/>
                </a:spcAft>
              </a:pPr>
              <a:t>120</a:t>
            </a:fld>
            <a:endParaRPr lang="pt-B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025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17562d626_0_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717562d626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17562d626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717562d62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17562d626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717562d6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18438f5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18438f5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[FACI] Explanar aqui brevemente essas duas funcionalidades e fazer uma interação: “Quem achou os botões de interação da aba Participantes levanta a mão”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18438f51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18438f51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[FACI] Atenção aqui: essa ferramenta é só para exercícios pontuais e rápidos que não exijam documentação porque a ferramenta é só para uso na sala, nada fica gravado em lugar nenhum. Caso as pessoas queiram documentar, tem que tirar foto da tela (print screen). Deixar bem claro isso.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ae99b0e5f_0_1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[FACI] Aqui é jogo rápido (não pode passar de 2 min). Peça pra Expert dizer como chega (só um sentimento), fale como você chega também. Abra o chat leia alguns nomes e os sentimentos de algumas pessoas e prossiga. “Bem vindos e bem vindas. Que bom que vocês vieram”</a:t>
            </a:r>
            <a:endParaRPr/>
          </a:p>
        </p:txBody>
      </p:sp>
      <p:sp>
        <p:nvSpPr>
          <p:cNvPr id="150" name="Google Shape;150;g6ae99b0e5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17562d626_0_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[FACI] Orientar e ver até algumas pessoas renomearem (antes de seguir pro próximo slide). É pra ajudar time de experiência a separar as pessoas em salas e grupos. (Se o seu bootcamp não tem grupos, pode ocultar esse slide). </a:t>
            </a:r>
            <a:br>
              <a:rPr lang="pt-BR"/>
            </a:br>
            <a:r>
              <a:rPr lang="pt-BR"/>
              <a:t>Peça para que as pessoas “renomearem seus nomes” colocando algum identificador comum. Nesse exemplo acima, vamos supor que Claudio e Thais fazem um projeto que chama ZoomSquad, assim quando a gente for se separar em grupos, time Tera sabe que são do mesmo grupo.</a:t>
            </a:r>
            <a:endParaRPr/>
          </a:p>
        </p:txBody>
      </p:sp>
      <p:sp>
        <p:nvSpPr>
          <p:cNvPr id="157" name="Google Shape;157;g717562d62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17562d62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17562d62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[FACI] Acordos de todos encontros. Leia rápido o que está em negrito, só pra dar uma orientação geral. Não precisa aprofundar em nenhum aspecto aqui. É mais para as pessoas terem ciência que vamos respeitar algumas etiquetas e é openspace.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ranco - Livr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pt-BR"/>
              <a:t>‹nº›</a:t>
            </a:fld>
            <a:endParaRPr/>
          </a:p>
        </p:txBody>
      </p:sp>
      <p:sp>
        <p:nvSpPr>
          <p:cNvPr id="10" name="Google Shape;10;p2"/>
          <p:cNvSpPr/>
          <p:nvPr/>
        </p:nvSpPr>
        <p:spPr>
          <a:xfrm>
            <a:off x="243175" y="1571650"/>
            <a:ext cx="75000" cy="2298900"/>
          </a:xfrm>
          <a:prstGeom prst="rect">
            <a:avLst/>
          </a:prstGeom>
          <a:gradFill>
            <a:gsLst>
              <a:gs pos="0">
                <a:srgbClr val="67F714"/>
              </a:gs>
              <a:gs pos="100000">
                <a:srgbClr val="0BCAE3"/>
              </a:gs>
            </a:gsLst>
            <a:lin ang="204236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Branco">
  <p:cSld name="Layout Branco">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3913501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omente_titulo">
    <p:spTree>
      <p:nvGrpSpPr>
        <p:cNvPr id="1" name=""/>
        <p:cNvGrpSpPr/>
        <p:nvPr/>
      </p:nvGrpSpPr>
      <p:grpSpPr>
        <a:xfrm>
          <a:off x="0" y="0"/>
          <a:ext cx="0" cy="0"/>
          <a:chOff x="0" y="0"/>
          <a:chExt cx="0" cy="0"/>
        </a:xfrm>
      </p:grpSpPr>
      <p:sp>
        <p:nvSpPr>
          <p:cNvPr id="5" name="Espaço Reservado para Rodapé 4">
            <a:extLst>
              <a:ext uri="{FF2B5EF4-FFF2-40B4-BE49-F238E27FC236}">
                <a16:creationId xmlns:a16="http://schemas.microsoft.com/office/drawing/2014/main" id="{3B9C1CD0-DE60-45F9-9C90-5432433C4A36}"/>
              </a:ext>
            </a:extLst>
          </p:cNvPr>
          <p:cNvSpPr>
            <a:spLocks noGrp="1"/>
          </p:cNvSpPr>
          <p:nvPr>
            <p:ph type="ftr" sz="quarter" idx="11"/>
          </p:nvPr>
        </p:nvSpPr>
        <p:spPr/>
        <p:txBody>
          <a:bodyPr/>
          <a:lstStyle/>
          <a:p>
            <a:endParaRPr lang="pt-BR" dirty="0"/>
          </a:p>
        </p:txBody>
      </p:sp>
      <p:sp>
        <p:nvSpPr>
          <p:cNvPr id="9" name="Espaço Reservado para Número de Slide 5">
            <a:extLst>
              <a:ext uri="{FF2B5EF4-FFF2-40B4-BE49-F238E27FC236}">
                <a16:creationId xmlns:a16="http://schemas.microsoft.com/office/drawing/2014/main" id="{20F7596F-BE10-4D39-A212-98FF3F35C822}"/>
              </a:ext>
            </a:extLst>
          </p:cNvPr>
          <p:cNvSpPr>
            <a:spLocks noGrp="1"/>
          </p:cNvSpPr>
          <p:nvPr>
            <p:ph type="sldNum" sz="quarter" idx="12"/>
          </p:nvPr>
        </p:nvSpPr>
        <p:spPr>
          <a:xfrm>
            <a:off x="6935138" y="4887099"/>
            <a:ext cx="2056745" cy="142058"/>
          </a:xfrm>
        </p:spPr>
        <p:txBody>
          <a:bodyPr/>
          <a:lstStyle/>
          <a:p>
            <a:fld id="{0236B354-B508-43B5-892C-6DC6C3596AF5}" type="slidenum">
              <a:rPr lang="pt-BR" smtClean="0"/>
              <a:t>‹nº›</a:t>
            </a:fld>
            <a:endParaRPr lang="pt-BR"/>
          </a:p>
        </p:txBody>
      </p:sp>
      <p:cxnSp>
        <p:nvCxnSpPr>
          <p:cNvPr id="12" name="Conector reto 11">
            <a:extLst>
              <a:ext uri="{FF2B5EF4-FFF2-40B4-BE49-F238E27FC236}">
                <a16:creationId xmlns:a16="http://schemas.microsoft.com/office/drawing/2014/main" id="{8CB4CF0E-6D40-48A1-BBAA-B2977FE0E4E9}"/>
              </a:ext>
            </a:extLst>
          </p:cNvPr>
          <p:cNvCxnSpPr>
            <a:cxnSpLocks/>
          </p:cNvCxnSpPr>
          <p:nvPr userDrawn="1"/>
        </p:nvCxnSpPr>
        <p:spPr>
          <a:xfrm>
            <a:off x="183854" y="4753169"/>
            <a:ext cx="8960147" cy="0"/>
          </a:xfrm>
          <a:prstGeom prst="line">
            <a:avLst/>
          </a:prstGeom>
          <a:ln>
            <a:solidFill>
              <a:srgbClr val="E22041"/>
            </a:solidFill>
          </a:ln>
        </p:spPr>
        <p:style>
          <a:lnRef idx="1">
            <a:schemeClr val="accent1"/>
          </a:lnRef>
          <a:fillRef idx="0">
            <a:schemeClr val="accent1"/>
          </a:fillRef>
          <a:effectRef idx="0">
            <a:schemeClr val="accent1"/>
          </a:effectRef>
          <a:fontRef idx="minor">
            <a:schemeClr val="tx1"/>
          </a:fontRef>
        </p:style>
      </p:cxnSp>
      <p:pic>
        <p:nvPicPr>
          <p:cNvPr id="8" name="Screen Shot 2018-06-21 at 13.38.15.png" descr="Screen Shot 2018-06-21 at 13.38.15.png">
            <a:extLst>
              <a:ext uri="{FF2B5EF4-FFF2-40B4-BE49-F238E27FC236}">
                <a16:creationId xmlns:a16="http://schemas.microsoft.com/office/drawing/2014/main" id="{70AA92DC-DFDD-4502-8403-2BC8792AFA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3509"/>
          <a:stretch/>
        </p:blipFill>
        <p:spPr>
          <a:xfrm>
            <a:off x="0" y="4"/>
            <a:ext cx="9144000" cy="608291"/>
          </a:xfrm>
          <a:prstGeom prst="rect">
            <a:avLst/>
          </a:prstGeom>
          <a:ln w="12700">
            <a:miter lim="400000"/>
          </a:ln>
        </p:spPr>
      </p:pic>
      <p:pic>
        <p:nvPicPr>
          <p:cNvPr id="13" name="Screen Shot 2018-06-21 at 13.38.15.png" descr="Screen Shot 2018-06-21 at 13.38.15.png">
            <a:extLst>
              <a:ext uri="{FF2B5EF4-FFF2-40B4-BE49-F238E27FC236}">
                <a16:creationId xmlns:a16="http://schemas.microsoft.com/office/drawing/2014/main" id="{77D44069-E1FD-47EB-A76B-6988388E7FD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64477"/>
            <a:ext cx="1391557" cy="373127"/>
          </a:xfrm>
          <a:prstGeom prst="rect">
            <a:avLst/>
          </a:prstGeom>
          <a:ln w="12700">
            <a:miter lim="400000"/>
          </a:ln>
        </p:spPr>
      </p:pic>
      <p:sp>
        <p:nvSpPr>
          <p:cNvPr id="14" name="Título 1">
            <a:extLst>
              <a:ext uri="{FF2B5EF4-FFF2-40B4-BE49-F238E27FC236}">
                <a16:creationId xmlns:a16="http://schemas.microsoft.com/office/drawing/2014/main" id="{CD88B414-1094-4D0A-98DF-554477CF8421}"/>
              </a:ext>
            </a:extLst>
          </p:cNvPr>
          <p:cNvSpPr>
            <a:spLocks noGrp="1"/>
          </p:cNvSpPr>
          <p:nvPr>
            <p:ph type="title"/>
          </p:nvPr>
        </p:nvSpPr>
        <p:spPr>
          <a:xfrm>
            <a:off x="1330020" y="1"/>
            <a:ext cx="7813981" cy="555171"/>
          </a:xfrm>
          <a:noFill/>
          <a:ln>
            <a:solidFill>
              <a:schemeClr val="tx1"/>
            </a:solidFill>
          </a:ln>
        </p:spPr>
        <p:txBody>
          <a:bodyPr tIns="72000" bIns="72000" anchor="ctr">
            <a:normAutofit/>
          </a:bodyPr>
          <a:lstStyle>
            <a:lvl1pPr>
              <a:lnSpc>
                <a:spcPct val="100000"/>
              </a:lnSpc>
              <a:defRPr sz="2101">
                <a:solidFill>
                  <a:schemeClr val="bg1"/>
                </a:solidFill>
                <a:latin typeface="Arial Nova" panose="020B0504020202020204" pitchFamily="34" charset="0"/>
              </a:defRPr>
            </a:lvl1pPr>
          </a:lstStyle>
          <a:p>
            <a:r>
              <a:rPr lang="pt-BR" dirty="0"/>
              <a:t>Clique para editar o título Mestre</a:t>
            </a:r>
          </a:p>
        </p:txBody>
      </p:sp>
    </p:spTree>
    <p:extLst>
      <p:ext uri="{BB962C8B-B14F-4D97-AF65-F5344CB8AC3E}">
        <p14:creationId xmlns:p14="http://schemas.microsoft.com/office/powerpoint/2010/main" val="2593265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userDrawn="1">
  <p:cSld name="Blank Slide">
    <p:spTree>
      <p:nvGrpSpPr>
        <p:cNvPr id="1" name="Shape 22"/>
        <p:cNvGrpSpPr/>
        <p:nvPr/>
      </p:nvGrpSpPr>
      <p:grpSpPr>
        <a:xfrm>
          <a:off x="0" y="0"/>
          <a:ext cx="0" cy="0"/>
          <a:chOff x="0" y="0"/>
          <a:chExt cx="0" cy="0"/>
        </a:xfrm>
      </p:grpSpPr>
      <p:sp>
        <p:nvSpPr>
          <p:cNvPr id="23" name="Google Shape;23;p4"/>
          <p:cNvSpPr txBox="1">
            <a:spLocks noGrp="1"/>
          </p:cNvSpPr>
          <p:nvPr>
            <p:ph type="dt" idx="10"/>
          </p:nvPr>
        </p:nvSpPr>
        <p:spPr>
          <a:xfrm>
            <a:off x="457200" y="6250300"/>
            <a:ext cx="2133600" cy="27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6;p1">
            <a:extLst>
              <a:ext uri="{FF2B5EF4-FFF2-40B4-BE49-F238E27FC236}">
                <a16:creationId xmlns:a16="http://schemas.microsoft.com/office/drawing/2014/main" id="{E739D1C8-512E-4CEE-A996-3ECAA96692CA}"/>
              </a:ext>
            </a:extLst>
          </p:cNvPr>
          <p:cNvSpPr txBox="1">
            <a:spLocks noGrp="1"/>
          </p:cNvSpPr>
          <p:nvPr>
            <p:ph type="title"/>
          </p:nvPr>
        </p:nvSpPr>
        <p:spPr>
          <a:xfrm>
            <a:off x="639150" y="292625"/>
            <a:ext cx="8193000" cy="572700"/>
          </a:xfrm>
          <a:prstGeom prst="rect">
            <a:avLst/>
          </a:prstGeom>
          <a:noFill/>
          <a:ln>
            <a:noFill/>
          </a:ln>
        </p:spPr>
        <p:txBody>
          <a:bodyPr spcFirstLastPara="1" wrap="square" lIns="91425" tIns="91425" rIns="91425" bIns="0" anchor="b" anchorCtr="0">
            <a:noAutofit/>
          </a:bodyPr>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901762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8- Texto padrão" userDrawn="1">
  <p:cSld name="08- Texto padrão">
    <p:spTree>
      <p:nvGrpSpPr>
        <p:cNvPr id="1" name="Shape 18"/>
        <p:cNvGrpSpPr/>
        <p:nvPr/>
      </p:nvGrpSpPr>
      <p:grpSpPr>
        <a:xfrm>
          <a:off x="0" y="0"/>
          <a:ext cx="0" cy="0"/>
          <a:chOff x="0" y="0"/>
          <a:chExt cx="0" cy="0"/>
        </a:xfrm>
      </p:grpSpPr>
      <p:sp>
        <p:nvSpPr>
          <p:cNvPr id="7" name="Google Shape;6;p1">
            <a:extLst>
              <a:ext uri="{FF2B5EF4-FFF2-40B4-BE49-F238E27FC236}">
                <a16:creationId xmlns:a16="http://schemas.microsoft.com/office/drawing/2014/main" id="{266FA4E2-3020-460F-A925-83D1C88C3142}"/>
              </a:ext>
            </a:extLst>
          </p:cNvPr>
          <p:cNvSpPr txBox="1">
            <a:spLocks noGrp="1"/>
          </p:cNvSpPr>
          <p:nvPr>
            <p:ph type="title"/>
          </p:nvPr>
        </p:nvSpPr>
        <p:spPr>
          <a:xfrm>
            <a:off x="639150" y="57107"/>
            <a:ext cx="8193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dirty="0"/>
          </a:p>
        </p:txBody>
      </p:sp>
      <p:sp>
        <p:nvSpPr>
          <p:cNvPr id="8" name="Google Shape;8;p1">
            <a:extLst>
              <a:ext uri="{FF2B5EF4-FFF2-40B4-BE49-F238E27FC236}">
                <a16:creationId xmlns:a16="http://schemas.microsoft.com/office/drawing/2014/main" id="{61E904B6-5096-4ABD-A2F8-663B78C9370C}"/>
              </a:ext>
            </a:extLst>
          </p:cNvPr>
          <p:cNvSpPr txBox="1">
            <a:spLocks noGrp="1"/>
          </p:cNvSpPr>
          <p:nvPr>
            <p:ph type="sldNum" idx="12"/>
          </p:nvPr>
        </p:nvSpPr>
        <p:spPr>
          <a:xfrm>
            <a:off x="7316663" y="470947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88057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dea principal - branco" userDrawn="1">
  <p:cSld name="12- Idea principal - branco">
    <p:spTree>
      <p:nvGrpSpPr>
        <p:cNvPr id="1" name="Shape 72"/>
        <p:cNvGrpSpPr/>
        <p:nvPr/>
      </p:nvGrpSpPr>
      <p:grpSpPr>
        <a:xfrm>
          <a:off x="0" y="0"/>
          <a:ext cx="0" cy="0"/>
          <a:chOff x="0" y="0"/>
          <a:chExt cx="0" cy="0"/>
        </a:xfrm>
      </p:grpSpPr>
      <p:sp>
        <p:nvSpPr>
          <p:cNvPr id="73" name="Google Shape;73;p16"/>
          <p:cNvSpPr/>
          <p:nvPr userDrawn="1"/>
        </p:nvSpPr>
        <p:spPr>
          <a:xfrm>
            <a:off x="-10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45091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Layout - UX Design">
  <p:cSld name="Title &amp; Subtitle copy">
    <p:bg>
      <p:bgPr>
        <a:solidFill>
          <a:srgbClr val="E8E8E8"/>
        </a:solidFill>
        <a:effectLst/>
      </p:bgPr>
    </p:bg>
    <p:spTree>
      <p:nvGrpSpPr>
        <p:cNvPr id="1" name="Shape 41"/>
        <p:cNvGrpSpPr/>
        <p:nvPr/>
      </p:nvGrpSpPr>
      <p:grpSpPr>
        <a:xfrm>
          <a:off x="0" y="0"/>
          <a:ext cx="0" cy="0"/>
          <a:chOff x="0" y="0"/>
          <a:chExt cx="0" cy="0"/>
        </a:xfrm>
      </p:grpSpPr>
      <p:pic>
        <p:nvPicPr>
          <p:cNvPr id="42" name="Google Shape;42;p12"/>
          <p:cNvPicPr preferRelativeResize="0"/>
          <p:nvPr/>
        </p:nvPicPr>
        <p:blipFill rotWithShape="1">
          <a:blip r:embed="rId2">
            <a:alphaModFix/>
          </a:blip>
          <a:srcRect/>
          <a:stretch/>
        </p:blipFill>
        <p:spPr>
          <a:xfrm>
            <a:off x="95484" y="146802"/>
            <a:ext cx="492982" cy="49298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apa 1">
  <p:cSld name="TITLE_AND_BODY_1">
    <p:bg>
      <p:bgPr>
        <a:solidFill>
          <a:srgbClr val="E8E8E8"/>
        </a:solidFill>
        <a:effectLst/>
      </p:bgPr>
    </p:bg>
    <p:spTree>
      <p:nvGrpSpPr>
        <p:cNvPr id="1" name="Shape 43"/>
        <p:cNvGrpSpPr/>
        <p:nvPr/>
      </p:nvGrpSpPr>
      <p:grpSpPr>
        <a:xfrm>
          <a:off x="0" y="0"/>
          <a:ext cx="0" cy="0"/>
          <a:chOff x="0" y="0"/>
          <a:chExt cx="0" cy="0"/>
        </a:xfrm>
      </p:grpSpPr>
      <p:pic>
        <p:nvPicPr>
          <p:cNvPr id="44" name="Google Shape;44;p13"/>
          <p:cNvPicPr preferRelativeResize="0"/>
          <p:nvPr/>
        </p:nvPicPr>
        <p:blipFill rotWithShape="1">
          <a:blip r:embed="rId2">
            <a:alphaModFix/>
          </a:blip>
          <a:srcRect/>
          <a:stretch/>
        </p:blipFill>
        <p:spPr>
          <a:xfrm>
            <a:off x="1915219" y="835977"/>
            <a:ext cx="4780338" cy="312316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fismo Fundo UX">
  <p:cSld name="Photo">
    <p:bg>
      <p:bgPr>
        <a:solidFill>
          <a:srgbClr val="E8E8E8"/>
        </a:solidFill>
        <a:effectLst/>
      </p:bgPr>
    </p:bg>
    <p:spTree>
      <p:nvGrpSpPr>
        <p:cNvPr id="1" name="Shape 45"/>
        <p:cNvGrpSpPr/>
        <p:nvPr/>
      </p:nvGrpSpPr>
      <p:grpSpPr>
        <a:xfrm>
          <a:off x="0" y="0"/>
          <a:ext cx="0" cy="0"/>
          <a:chOff x="0" y="0"/>
          <a:chExt cx="0" cy="0"/>
        </a:xfrm>
      </p:grpSpPr>
      <p:pic>
        <p:nvPicPr>
          <p:cNvPr id="46" name="Google Shape;46;p14"/>
          <p:cNvPicPr preferRelativeResize="0"/>
          <p:nvPr/>
        </p:nvPicPr>
        <p:blipFill rotWithShape="1">
          <a:blip r:embed="rId2">
            <a:alphaModFix/>
          </a:blip>
          <a:srcRect/>
          <a:stretch/>
        </p:blipFill>
        <p:spPr>
          <a:xfrm>
            <a:off x="-11981" y="-18855"/>
            <a:ext cx="8226388" cy="4627336"/>
          </a:xfrm>
          <a:prstGeom prst="rect">
            <a:avLst/>
          </a:prstGeom>
          <a:noFill/>
          <a:ln>
            <a:noFill/>
          </a:ln>
        </p:spPr>
      </p:pic>
      <p:pic>
        <p:nvPicPr>
          <p:cNvPr id="47" name="Google Shape;47;p14"/>
          <p:cNvPicPr preferRelativeResize="0"/>
          <p:nvPr/>
        </p:nvPicPr>
        <p:blipFill rotWithShape="1">
          <a:blip r:embed="rId3">
            <a:alphaModFix/>
          </a:blip>
          <a:srcRect/>
          <a:stretch/>
        </p:blipFill>
        <p:spPr>
          <a:xfrm>
            <a:off x="95484" y="146802"/>
            <a:ext cx="492982" cy="49298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ayout personalizado 1">
  <p:cSld name="CUSTOM">
    <p:spTree>
      <p:nvGrpSpPr>
        <p:cNvPr id="1" name="Shape 48"/>
        <p:cNvGrpSpPr/>
        <p:nvPr/>
      </p:nvGrpSpPr>
      <p:grpSpPr>
        <a:xfrm>
          <a:off x="0" y="0"/>
          <a:ext cx="0" cy="0"/>
          <a:chOff x="0" y="0"/>
          <a:chExt cx="0" cy="0"/>
        </a:xfrm>
      </p:grpSpPr>
      <p:pic>
        <p:nvPicPr>
          <p:cNvPr id="49" name="Google Shape;49;p15"/>
          <p:cNvPicPr preferRelativeResize="0"/>
          <p:nvPr/>
        </p:nvPicPr>
        <p:blipFill rotWithShape="1">
          <a:blip r:embed="rId2">
            <a:alphaModFix/>
          </a:blip>
          <a:srcRect/>
          <a:stretch/>
        </p:blipFill>
        <p:spPr>
          <a:xfrm>
            <a:off x="95484" y="146802"/>
            <a:ext cx="492982" cy="49298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Layout - UX Design 1">
  <p:cSld name="Title &amp; Subtitle copy_1">
    <p:bg>
      <p:bgPr>
        <a:solidFill>
          <a:srgbClr val="E8E8E8"/>
        </a:solidFill>
        <a:effectLst/>
      </p:bgPr>
    </p:bg>
    <p:spTree>
      <p:nvGrpSpPr>
        <p:cNvPr id="1" name="Shape 50"/>
        <p:cNvGrpSpPr/>
        <p:nvPr/>
      </p:nvGrpSpPr>
      <p:grpSpPr>
        <a:xfrm>
          <a:off x="0" y="0"/>
          <a:ext cx="0" cy="0"/>
          <a:chOff x="0" y="0"/>
          <a:chExt cx="0" cy="0"/>
        </a:xfrm>
      </p:grpSpPr>
      <p:sp>
        <p:nvSpPr>
          <p:cNvPr id="51" name="Google Shape;51;p16"/>
          <p:cNvSpPr/>
          <p:nvPr/>
        </p:nvSpPr>
        <p:spPr>
          <a:xfrm>
            <a:off x="0" y="-15600"/>
            <a:ext cx="9144000" cy="5217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52" name="Google Shape;52;p16"/>
          <p:cNvPicPr preferRelativeResize="0"/>
          <p:nvPr/>
        </p:nvPicPr>
        <p:blipFill>
          <a:blip r:embed="rId2">
            <a:alphaModFix/>
          </a:blip>
          <a:stretch>
            <a:fillRect/>
          </a:stretch>
        </p:blipFill>
        <p:spPr>
          <a:xfrm>
            <a:off x="95484" y="146802"/>
            <a:ext cx="492982" cy="492982"/>
          </a:xfrm>
          <a:prstGeom prst="rect">
            <a:avLst/>
          </a:prstGeom>
          <a:noFill/>
          <a:ln>
            <a:noFill/>
          </a:ln>
        </p:spPr>
      </p:pic>
      <p:sp>
        <p:nvSpPr>
          <p:cNvPr id="53" name="Google Shape;53;p16"/>
          <p:cNvSpPr/>
          <p:nvPr/>
        </p:nvSpPr>
        <p:spPr>
          <a:xfrm rot="-2700000">
            <a:off x="8603918" y="276084"/>
            <a:ext cx="191767" cy="191767"/>
          </a:xfrm>
          <a:prstGeom prst="rect">
            <a:avLst/>
          </a:prstGeom>
          <a:noFill/>
          <a:ln w="254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4" name="Google Shape;54;p16"/>
          <p:cNvSpPr/>
          <p:nvPr/>
        </p:nvSpPr>
        <p:spPr>
          <a:xfrm rot="-2700000">
            <a:off x="8707502" y="276084"/>
            <a:ext cx="191767" cy="191767"/>
          </a:xfrm>
          <a:prstGeom prst="rect">
            <a:avLst/>
          </a:prstGeom>
          <a:noFill/>
          <a:ln w="254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eto - Livre">
  <p:cSld name="CUSTOM">
    <p:bg>
      <p:bgPr>
        <a:solidFill>
          <a:srgbClr val="000000"/>
        </a:solidFill>
        <a:effectLst/>
      </p:bgPr>
    </p:bg>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144725" y="157274"/>
            <a:ext cx="418792" cy="41879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mp; Subtitle copy">
  <p:cSld name="TITLE_AND_BODY_2">
    <p:spTree>
      <p:nvGrpSpPr>
        <p:cNvPr id="1" name="Shape 55"/>
        <p:cNvGrpSpPr/>
        <p:nvPr/>
      </p:nvGrpSpPr>
      <p:grpSpPr>
        <a:xfrm>
          <a:off x="0" y="0"/>
          <a:ext cx="0" cy="0"/>
          <a:chOff x="0" y="0"/>
          <a:chExt cx="0" cy="0"/>
        </a:xfrm>
      </p:grpSpPr>
      <p:sp>
        <p:nvSpPr>
          <p:cNvPr id="56" name="Google Shape;56;p17"/>
          <p:cNvSpPr/>
          <p:nvPr/>
        </p:nvSpPr>
        <p:spPr>
          <a:xfrm>
            <a:off x="-16479" y="-12854"/>
            <a:ext cx="9410700" cy="5232000"/>
          </a:xfrm>
          <a:prstGeom prst="rect">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7" name="Google Shape;57;p17"/>
          <p:cNvSpPr/>
          <p:nvPr/>
        </p:nvSpPr>
        <p:spPr>
          <a:xfrm rot="-2700000">
            <a:off x="8603918" y="276084"/>
            <a:ext cx="191767" cy="191767"/>
          </a:xfrm>
          <a:prstGeom prst="rect">
            <a:avLst/>
          </a:prstGeom>
          <a:noFill/>
          <a:ln w="254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8" name="Google Shape;58;p17"/>
          <p:cNvSpPr/>
          <p:nvPr/>
        </p:nvSpPr>
        <p:spPr>
          <a:xfrm rot="-2700000">
            <a:off x="8707502" y="276084"/>
            <a:ext cx="191767" cy="191767"/>
          </a:xfrm>
          <a:prstGeom prst="rect">
            <a:avLst/>
          </a:prstGeom>
          <a:noFill/>
          <a:ln w="25400" cap="flat" cmpd="sng">
            <a:solidFill>
              <a:srgbClr val="000000"/>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9" name="Google Shape;59;p17"/>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pt-BR"/>
              <a:t>‹nº›</a:t>
            </a:fld>
            <a:endParaRPr/>
          </a:p>
        </p:txBody>
      </p:sp>
      <p:pic>
        <p:nvPicPr>
          <p:cNvPr id="60" name="Google Shape;60;p17"/>
          <p:cNvPicPr preferRelativeResize="0"/>
          <p:nvPr/>
        </p:nvPicPr>
        <p:blipFill>
          <a:blip r:embed="rId2">
            <a:alphaModFix/>
          </a:blip>
          <a:stretch>
            <a:fillRect/>
          </a:stretch>
        </p:blipFill>
        <p:spPr>
          <a:xfrm>
            <a:off x="95484" y="146802"/>
            <a:ext cx="492982" cy="49298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2">
  <p:cSld name="BLANK_1_2">
    <p:spTree>
      <p:nvGrpSpPr>
        <p:cNvPr id="1" name="Shape 61"/>
        <p:cNvGrpSpPr/>
        <p:nvPr/>
      </p:nvGrpSpPr>
      <p:grpSpPr>
        <a:xfrm>
          <a:off x="0" y="0"/>
          <a:ext cx="0" cy="0"/>
          <a:chOff x="0" y="0"/>
          <a:chExt cx="0" cy="0"/>
        </a:xfrm>
      </p:grpSpPr>
      <p:sp>
        <p:nvSpPr>
          <p:cNvPr id="62" name="Google Shape;62;p18"/>
          <p:cNvSpPr/>
          <p:nvPr/>
        </p:nvSpPr>
        <p:spPr>
          <a:xfrm>
            <a:off x="-21544" y="-19800"/>
            <a:ext cx="9187200" cy="5183100"/>
          </a:xfrm>
          <a:prstGeom prst="rect">
            <a:avLst/>
          </a:prstGeom>
          <a:solidFill>
            <a:srgbClr val="22222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63" name="Google Shape;63;p18"/>
          <p:cNvSpPr/>
          <p:nvPr/>
        </p:nvSpPr>
        <p:spPr>
          <a:xfrm rot="-2700000">
            <a:off x="8603918" y="276084"/>
            <a:ext cx="191767" cy="191767"/>
          </a:xfrm>
          <a:prstGeom prst="rect">
            <a:avLst/>
          </a:prstGeom>
          <a:noFill/>
          <a:ln w="25400"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64" name="Google Shape;64;p18"/>
          <p:cNvSpPr/>
          <p:nvPr/>
        </p:nvSpPr>
        <p:spPr>
          <a:xfrm rot="-2700000">
            <a:off x="8707502" y="276084"/>
            <a:ext cx="191767" cy="191767"/>
          </a:xfrm>
          <a:prstGeom prst="rect">
            <a:avLst/>
          </a:prstGeom>
          <a:noFill/>
          <a:ln w="25400"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pic>
        <p:nvPicPr>
          <p:cNvPr id="65" name="Google Shape;65;p18"/>
          <p:cNvPicPr preferRelativeResize="0"/>
          <p:nvPr/>
        </p:nvPicPr>
        <p:blipFill>
          <a:blip r:embed="rId2">
            <a:alphaModFix/>
          </a:blip>
          <a:stretch>
            <a:fillRect/>
          </a:stretch>
        </p:blipFill>
        <p:spPr>
          <a:xfrm>
            <a:off x="95484" y="146802"/>
            <a:ext cx="492982" cy="49298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66"/>
        <p:cNvGrpSpPr/>
        <p:nvPr/>
      </p:nvGrpSpPr>
      <p:grpSpPr>
        <a:xfrm>
          <a:off x="0" y="0"/>
          <a:ext cx="0" cy="0"/>
          <a:chOff x="0" y="0"/>
          <a:chExt cx="0" cy="0"/>
        </a:xfrm>
      </p:grpSpPr>
      <p:sp>
        <p:nvSpPr>
          <p:cNvPr id="67" name="Google Shape;67;p19"/>
          <p:cNvSpPr txBox="1">
            <a:spLocks noGrp="1"/>
          </p:cNvSpPr>
          <p:nvPr>
            <p:ph type="title"/>
          </p:nvPr>
        </p:nvSpPr>
        <p:spPr>
          <a:xfrm>
            <a:off x="311700" y="301550"/>
            <a:ext cx="8520600" cy="707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B4CC"/>
              </a:buClr>
              <a:buSzPts val="3000"/>
              <a:buNone/>
              <a:defRPr sz="3000">
                <a:solidFill>
                  <a:srgbClr val="32B4C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9"/>
          <p:cNvSpPr txBox="1">
            <a:spLocks noGrp="1"/>
          </p:cNvSpPr>
          <p:nvPr>
            <p:ph type="body" idx="1"/>
          </p:nvPr>
        </p:nvSpPr>
        <p:spPr>
          <a:xfrm>
            <a:off x="311700" y="1008950"/>
            <a:ext cx="8520600" cy="3302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 name="Google Shape;6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grpSp>
        <p:nvGrpSpPr>
          <p:cNvPr id="70" name="Google Shape;70;p19"/>
          <p:cNvGrpSpPr/>
          <p:nvPr/>
        </p:nvGrpSpPr>
        <p:grpSpPr>
          <a:xfrm>
            <a:off x="443550" y="878824"/>
            <a:ext cx="482453" cy="107100"/>
            <a:chOff x="443550" y="1099575"/>
            <a:chExt cx="482453" cy="107100"/>
          </a:xfrm>
        </p:grpSpPr>
        <p:sp>
          <p:nvSpPr>
            <p:cNvPr id="71" name="Google Shape;71;p19"/>
            <p:cNvSpPr/>
            <p:nvPr/>
          </p:nvSpPr>
          <p:spPr>
            <a:xfrm>
              <a:off x="443550" y="1099575"/>
              <a:ext cx="107100" cy="107100"/>
            </a:xfrm>
            <a:prstGeom prst="ellipse">
              <a:avLst/>
            </a:prstGeom>
            <a:solidFill>
              <a:srgbClr val="69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9"/>
            <p:cNvSpPr/>
            <p:nvPr/>
          </p:nvSpPr>
          <p:spPr>
            <a:xfrm>
              <a:off x="631226" y="1099575"/>
              <a:ext cx="107100" cy="107100"/>
            </a:xfrm>
            <a:prstGeom prst="ellipse">
              <a:avLst/>
            </a:prstGeom>
            <a:solidFill>
              <a:srgbClr val="69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9"/>
            <p:cNvSpPr/>
            <p:nvPr/>
          </p:nvSpPr>
          <p:spPr>
            <a:xfrm>
              <a:off x="818903" y="1099575"/>
              <a:ext cx="107100" cy="107100"/>
            </a:xfrm>
            <a:prstGeom prst="ellipse">
              <a:avLst/>
            </a:prstGeom>
            <a:solidFill>
              <a:srgbClr val="69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311700" y="301550"/>
            <a:ext cx="8520600" cy="707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B4CC"/>
              </a:buClr>
              <a:buSzPts val="3000"/>
              <a:buNone/>
              <a:defRPr sz="3000">
                <a:solidFill>
                  <a:srgbClr val="32B4C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20"/>
          <p:cNvSpPr txBox="1">
            <a:spLocks noGrp="1"/>
          </p:cNvSpPr>
          <p:nvPr>
            <p:ph type="body" idx="1"/>
          </p:nvPr>
        </p:nvSpPr>
        <p:spPr>
          <a:xfrm>
            <a:off x="311700" y="1008950"/>
            <a:ext cx="8520600" cy="3302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7" name="Google Shape;7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grpSp>
        <p:nvGrpSpPr>
          <p:cNvPr id="78" name="Google Shape;78;p20"/>
          <p:cNvGrpSpPr/>
          <p:nvPr/>
        </p:nvGrpSpPr>
        <p:grpSpPr>
          <a:xfrm>
            <a:off x="443550" y="878824"/>
            <a:ext cx="482453" cy="107100"/>
            <a:chOff x="443550" y="1099575"/>
            <a:chExt cx="482453" cy="107100"/>
          </a:xfrm>
        </p:grpSpPr>
        <p:sp>
          <p:nvSpPr>
            <p:cNvPr id="79" name="Google Shape;79;p20"/>
            <p:cNvSpPr/>
            <p:nvPr/>
          </p:nvSpPr>
          <p:spPr>
            <a:xfrm>
              <a:off x="443550" y="1099575"/>
              <a:ext cx="107100" cy="107100"/>
            </a:xfrm>
            <a:prstGeom prst="ellipse">
              <a:avLst/>
            </a:prstGeom>
            <a:solidFill>
              <a:srgbClr val="69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0"/>
            <p:cNvSpPr/>
            <p:nvPr/>
          </p:nvSpPr>
          <p:spPr>
            <a:xfrm>
              <a:off x="631226" y="1099575"/>
              <a:ext cx="107100" cy="107100"/>
            </a:xfrm>
            <a:prstGeom prst="ellipse">
              <a:avLst/>
            </a:prstGeom>
            <a:solidFill>
              <a:srgbClr val="69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0"/>
            <p:cNvSpPr/>
            <p:nvPr/>
          </p:nvSpPr>
          <p:spPr>
            <a:xfrm>
              <a:off x="818903" y="1099575"/>
              <a:ext cx="107100" cy="107100"/>
            </a:xfrm>
            <a:prstGeom prst="ellipse">
              <a:avLst/>
            </a:prstGeom>
            <a:solidFill>
              <a:srgbClr val="69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82"/>
        <p:cNvGrpSpPr/>
        <p:nvPr/>
      </p:nvGrpSpPr>
      <p:grpSpPr>
        <a:xfrm>
          <a:off x="0" y="0"/>
          <a:ext cx="0" cy="0"/>
          <a:chOff x="0" y="0"/>
          <a:chExt cx="0" cy="0"/>
        </a:xfrm>
      </p:grpSpPr>
      <p:sp>
        <p:nvSpPr>
          <p:cNvPr id="83" name="Google Shape;83;p21"/>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pt-BR"/>
              <a:t>‹nº›</a:t>
            </a:fld>
            <a:endParaRPr sz="1000">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Capa">
  <p:cSld name="Capa">
    <p:bg>
      <p:bgPr>
        <a:solidFill>
          <a:srgbClr val="FFFFFF"/>
        </a:solidFill>
        <a:effectLst/>
      </p:bgPr>
    </p:bg>
    <p:spTree>
      <p:nvGrpSpPr>
        <p:cNvPr id="1" name="Shape 84"/>
        <p:cNvGrpSpPr/>
        <p:nvPr/>
      </p:nvGrpSpPr>
      <p:grpSpPr>
        <a:xfrm>
          <a:off x="0" y="0"/>
          <a:ext cx="0" cy="0"/>
          <a:chOff x="0" y="0"/>
          <a:chExt cx="0" cy="0"/>
        </a:xfrm>
      </p:grpSpPr>
      <p:pic>
        <p:nvPicPr>
          <p:cNvPr id="85" name="Google Shape;85;p22"/>
          <p:cNvPicPr preferRelativeResize="0"/>
          <p:nvPr/>
        </p:nvPicPr>
        <p:blipFill>
          <a:blip r:embed="rId2">
            <a:alphaModFix/>
          </a:blip>
          <a:stretch>
            <a:fillRect/>
          </a:stretch>
        </p:blipFill>
        <p:spPr>
          <a:xfrm>
            <a:off x="726975" y="296075"/>
            <a:ext cx="6756638" cy="409621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reto - Capa - Título">
  <p:cSld name="CUSTOM_1">
    <p:bg>
      <p:bgPr>
        <a:solidFill>
          <a:srgbClr val="000000"/>
        </a:solidFill>
        <a:effectLst/>
      </p:bgPr>
    </p:bg>
    <p:spTree>
      <p:nvGrpSpPr>
        <p:cNvPr id="1" name="Shape 86"/>
        <p:cNvGrpSpPr/>
        <p:nvPr/>
      </p:nvGrpSpPr>
      <p:grpSpPr>
        <a:xfrm>
          <a:off x="0" y="0"/>
          <a:ext cx="0" cy="0"/>
          <a:chOff x="0" y="0"/>
          <a:chExt cx="0" cy="0"/>
        </a:xfrm>
      </p:grpSpPr>
      <p:pic>
        <p:nvPicPr>
          <p:cNvPr id="87" name="Google Shape;87;p23"/>
          <p:cNvPicPr preferRelativeResize="0"/>
          <p:nvPr/>
        </p:nvPicPr>
        <p:blipFill>
          <a:blip r:embed="rId2">
            <a:alphaModFix/>
          </a:blip>
          <a:stretch>
            <a:fillRect/>
          </a:stretch>
        </p:blipFill>
        <p:spPr>
          <a:xfrm>
            <a:off x="144725" y="157274"/>
            <a:ext cx="418792" cy="418792"/>
          </a:xfrm>
          <a:prstGeom prst="rect">
            <a:avLst/>
          </a:prstGeom>
          <a:noFill/>
          <a:ln>
            <a:noFill/>
          </a:ln>
        </p:spPr>
      </p:pic>
      <p:sp>
        <p:nvSpPr>
          <p:cNvPr id="88" name="Google Shape;88;p23"/>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lvl1pPr marL="0" marR="0" lvl="0" indent="0" algn="l" rtl="0">
              <a:lnSpc>
                <a:spcPct val="80000"/>
              </a:lnSpc>
              <a:spcBef>
                <a:spcPts val="0"/>
              </a:spcBef>
              <a:spcAft>
                <a:spcPts val="0"/>
              </a:spcAft>
              <a:buNone/>
              <a:defRPr sz="3600" b="1">
                <a:solidFill>
                  <a:srgbClr val="FFFFFF"/>
                </a:solidFill>
                <a:latin typeface="Rubik"/>
                <a:ea typeface="Rubik"/>
                <a:cs typeface="Rubik"/>
                <a:sym typeface="Rubik"/>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89" name="Google Shape;89;p23"/>
          <p:cNvSpPr/>
          <p:nvPr/>
        </p:nvSpPr>
        <p:spPr>
          <a:xfrm>
            <a:off x="243175" y="1868426"/>
            <a:ext cx="116100" cy="1342200"/>
          </a:xfrm>
          <a:prstGeom prst="rect">
            <a:avLst/>
          </a:prstGeom>
          <a:gradFill>
            <a:gsLst>
              <a:gs pos="0">
                <a:srgbClr val="67F714"/>
              </a:gs>
              <a:gs pos="100000">
                <a:srgbClr val="0BCAE3"/>
              </a:gs>
            </a:gsLst>
            <a:lin ang="204236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ranco - Título Texto">
  <p:cSld name="TITLE_1">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a:off x="692900" y="379575"/>
            <a:ext cx="8190000" cy="783900"/>
          </a:xfrm>
          <a:prstGeom prst="rect">
            <a:avLst/>
          </a:prstGeom>
        </p:spPr>
        <p:txBody>
          <a:bodyPr spcFirstLastPara="1" wrap="square" lIns="91425" tIns="91425" rIns="91425" bIns="91425" anchor="b" anchorCtr="0">
            <a:noAutofit/>
          </a:bodyPr>
          <a:lstStyle>
            <a:lvl1pPr marL="0" marR="0" lvl="0" indent="0" algn="l" rtl="0">
              <a:lnSpc>
                <a:spcPct val="80000"/>
              </a:lnSpc>
              <a:spcBef>
                <a:spcPts val="0"/>
              </a:spcBef>
              <a:spcAft>
                <a:spcPts val="0"/>
              </a:spcAft>
              <a:buClr>
                <a:srgbClr val="000000"/>
              </a:buClr>
              <a:buSzPts val="6000"/>
              <a:buFont typeface="Rubik"/>
              <a:buNone/>
              <a:defRPr sz="3400" b="1">
                <a:latin typeface="Rubik"/>
                <a:ea typeface="Rubik"/>
                <a:cs typeface="Rubik"/>
                <a:sym typeface="Rubik"/>
              </a:defRPr>
            </a:lvl1pPr>
            <a:lvl2pPr lvl="1" rtl="0">
              <a:spcBef>
                <a:spcPts val="0"/>
              </a:spcBef>
              <a:spcAft>
                <a:spcPts val="0"/>
              </a:spcAft>
              <a:buNone/>
              <a:defRPr sz="3400"/>
            </a:lvl2pPr>
            <a:lvl3pPr lvl="2" rtl="0">
              <a:spcBef>
                <a:spcPts val="0"/>
              </a:spcBef>
              <a:spcAft>
                <a:spcPts val="0"/>
              </a:spcAft>
              <a:buNone/>
              <a:defRPr sz="3400"/>
            </a:lvl3pPr>
            <a:lvl4pPr lvl="3" rtl="0">
              <a:spcBef>
                <a:spcPts val="0"/>
              </a:spcBef>
              <a:spcAft>
                <a:spcPts val="0"/>
              </a:spcAft>
              <a:buNone/>
              <a:defRPr sz="3400"/>
            </a:lvl4pPr>
            <a:lvl5pPr lvl="4" rtl="0">
              <a:spcBef>
                <a:spcPts val="0"/>
              </a:spcBef>
              <a:spcAft>
                <a:spcPts val="0"/>
              </a:spcAft>
              <a:buNone/>
              <a:defRPr sz="3400"/>
            </a:lvl5pPr>
            <a:lvl6pPr lvl="5" rtl="0">
              <a:spcBef>
                <a:spcPts val="0"/>
              </a:spcBef>
              <a:spcAft>
                <a:spcPts val="0"/>
              </a:spcAft>
              <a:buNone/>
              <a:defRPr sz="3400"/>
            </a:lvl6pPr>
            <a:lvl7pPr lvl="6" rtl="0">
              <a:spcBef>
                <a:spcPts val="0"/>
              </a:spcBef>
              <a:spcAft>
                <a:spcPts val="0"/>
              </a:spcAft>
              <a:buNone/>
              <a:defRPr sz="3400"/>
            </a:lvl7pPr>
            <a:lvl8pPr lvl="7" rtl="0">
              <a:spcBef>
                <a:spcPts val="0"/>
              </a:spcBef>
              <a:spcAft>
                <a:spcPts val="0"/>
              </a:spcAft>
              <a:buNone/>
              <a:defRPr sz="3400"/>
            </a:lvl8pPr>
            <a:lvl9pPr lvl="8" rtl="0">
              <a:spcBef>
                <a:spcPts val="0"/>
              </a:spcBef>
              <a:spcAft>
                <a:spcPts val="0"/>
              </a:spcAft>
              <a:buNone/>
              <a:defRPr sz="3400"/>
            </a:lvl9pPr>
          </a:lstStyle>
          <a:p>
            <a:endParaRPr/>
          </a:p>
        </p:txBody>
      </p:sp>
      <p:sp>
        <p:nvSpPr>
          <p:cNvPr id="92" name="Google Shape;92;p24"/>
          <p:cNvSpPr txBox="1">
            <a:spLocks noGrp="1"/>
          </p:cNvSpPr>
          <p:nvPr>
            <p:ph type="body" idx="1"/>
          </p:nvPr>
        </p:nvSpPr>
        <p:spPr>
          <a:xfrm>
            <a:off x="692900" y="1194600"/>
            <a:ext cx="7815000" cy="34887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Rubik"/>
              <a:buChar char="●"/>
              <a:defRPr sz="1600">
                <a:latin typeface="Rubik"/>
                <a:ea typeface="Rubik"/>
                <a:cs typeface="Rubik"/>
                <a:sym typeface="Rubik"/>
              </a:defRPr>
            </a:lvl1pPr>
            <a:lvl2pPr marL="914400" lvl="1" indent="-330200" rtl="0">
              <a:spcBef>
                <a:spcPts val="1600"/>
              </a:spcBef>
              <a:spcAft>
                <a:spcPts val="0"/>
              </a:spcAft>
              <a:buSzPts val="1600"/>
              <a:buFont typeface="Rubik"/>
              <a:buChar char="○"/>
              <a:defRPr sz="1600">
                <a:latin typeface="Rubik"/>
                <a:ea typeface="Rubik"/>
                <a:cs typeface="Rubik"/>
                <a:sym typeface="Rubik"/>
              </a:defRPr>
            </a:lvl2pPr>
            <a:lvl3pPr marL="1371600" lvl="2" indent="-330200" rtl="0">
              <a:spcBef>
                <a:spcPts val="1600"/>
              </a:spcBef>
              <a:spcAft>
                <a:spcPts val="0"/>
              </a:spcAft>
              <a:buSzPts val="1600"/>
              <a:buFont typeface="Rubik"/>
              <a:buChar char="■"/>
              <a:defRPr sz="1600">
                <a:latin typeface="Rubik"/>
                <a:ea typeface="Rubik"/>
                <a:cs typeface="Rubik"/>
                <a:sym typeface="Rubik"/>
              </a:defRPr>
            </a:lvl3pPr>
            <a:lvl4pPr marL="1828800" lvl="3" indent="-330200" rtl="0">
              <a:spcBef>
                <a:spcPts val="1600"/>
              </a:spcBef>
              <a:spcAft>
                <a:spcPts val="0"/>
              </a:spcAft>
              <a:buSzPts val="1600"/>
              <a:buFont typeface="Rubik"/>
              <a:buChar char="●"/>
              <a:defRPr sz="1600">
                <a:latin typeface="Rubik"/>
                <a:ea typeface="Rubik"/>
                <a:cs typeface="Rubik"/>
                <a:sym typeface="Rubik"/>
              </a:defRPr>
            </a:lvl4pPr>
            <a:lvl5pPr marL="2286000" lvl="4" indent="-330200" rtl="0">
              <a:spcBef>
                <a:spcPts val="1600"/>
              </a:spcBef>
              <a:spcAft>
                <a:spcPts val="0"/>
              </a:spcAft>
              <a:buSzPts val="1600"/>
              <a:buFont typeface="Rubik"/>
              <a:buChar char="○"/>
              <a:defRPr sz="1600">
                <a:latin typeface="Rubik"/>
                <a:ea typeface="Rubik"/>
                <a:cs typeface="Rubik"/>
                <a:sym typeface="Rubik"/>
              </a:defRPr>
            </a:lvl5pPr>
            <a:lvl6pPr marL="2743200" lvl="5" indent="-330200" rtl="0">
              <a:spcBef>
                <a:spcPts val="1600"/>
              </a:spcBef>
              <a:spcAft>
                <a:spcPts val="0"/>
              </a:spcAft>
              <a:buSzPts val="1600"/>
              <a:buFont typeface="Rubik"/>
              <a:buChar char="■"/>
              <a:defRPr sz="1600">
                <a:latin typeface="Rubik"/>
                <a:ea typeface="Rubik"/>
                <a:cs typeface="Rubik"/>
                <a:sym typeface="Rubik"/>
              </a:defRPr>
            </a:lvl6pPr>
            <a:lvl7pPr marL="3200400" lvl="6" indent="-330200" rtl="0">
              <a:spcBef>
                <a:spcPts val="1600"/>
              </a:spcBef>
              <a:spcAft>
                <a:spcPts val="0"/>
              </a:spcAft>
              <a:buSzPts val="1600"/>
              <a:buFont typeface="Rubik"/>
              <a:buChar char="●"/>
              <a:defRPr sz="1600">
                <a:latin typeface="Rubik"/>
                <a:ea typeface="Rubik"/>
                <a:cs typeface="Rubik"/>
                <a:sym typeface="Rubik"/>
              </a:defRPr>
            </a:lvl7pPr>
            <a:lvl8pPr marL="3657600" lvl="7" indent="-330200" rtl="0">
              <a:spcBef>
                <a:spcPts val="1600"/>
              </a:spcBef>
              <a:spcAft>
                <a:spcPts val="0"/>
              </a:spcAft>
              <a:buSzPts val="1600"/>
              <a:buFont typeface="Rubik"/>
              <a:buChar char="○"/>
              <a:defRPr sz="1600">
                <a:latin typeface="Rubik"/>
                <a:ea typeface="Rubik"/>
                <a:cs typeface="Rubik"/>
                <a:sym typeface="Rubik"/>
              </a:defRPr>
            </a:lvl8pPr>
            <a:lvl9pPr marL="4114800" lvl="8" indent="-330200" rtl="0">
              <a:spcBef>
                <a:spcPts val="1600"/>
              </a:spcBef>
              <a:spcAft>
                <a:spcPts val="1600"/>
              </a:spcAft>
              <a:buSzPts val="1600"/>
              <a:buFont typeface="Rubik"/>
              <a:buChar char="■"/>
              <a:defRPr sz="1600">
                <a:latin typeface="Rubik"/>
                <a:ea typeface="Rubik"/>
                <a:cs typeface="Rubik"/>
                <a:sym typeface="Rubik"/>
              </a:defRPr>
            </a:lvl9pPr>
          </a:lstStyle>
          <a:p>
            <a:endParaRPr/>
          </a:p>
        </p:txBody>
      </p:sp>
      <p:sp>
        <p:nvSpPr>
          <p:cNvPr id="93" name="Google Shape;93;p24"/>
          <p:cNvSpPr/>
          <p:nvPr/>
        </p:nvSpPr>
        <p:spPr>
          <a:xfrm>
            <a:off x="243175" y="657250"/>
            <a:ext cx="75000" cy="1502700"/>
          </a:xfrm>
          <a:prstGeom prst="rect">
            <a:avLst/>
          </a:prstGeom>
          <a:gradFill>
            <a:gsLst>
              <a:gs pos="0">
                <a:srgbClr val="67F714"/>
              </a:gs>
              <a:gs pos="100000">
                <a:srgbClr val="0BCAE3"/>
              </a:gs>
            </a:gsLst>
            <a:lin ang="204236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Subtitle 1">
  <p:cSld name="TITLE_3">
    <p:spTree>
      <p:nvGrpSpPr>
        <p:cNvPr id="1" name="Shape 94"/>
        <p:cNvGrpSpPr/>
        <p:nvPr/>
      </p:nvGrpSpPr>
      <p:grpSpPr>
        <a:xfrm>
          <a:off x="0" y="0"/>
          <a:ext cx="0" cy="0"/>
          <a:chOff x="0" y="0"/>
          <a:chExt cx="0" cy="0"/>
        </a:xfrm>
      </p:grpSpPr>
      <p:sp>
        <p:nvSpPr>
          <p:cNvPr id="95" name="Google Shape;95;p25"/>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lvl="0"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900"/>
              <a:buFont typeface="Helvetica Neue Light"/>
              <a:buNone/>
              <a:defRPr sz="9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pt-BR"/>
              <a:t>‹nº›</a:t>
            </a:fld>
            <a:endParaRPr sz="1000">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userDrawn="1">
  <p:cSld name="Blank Slide">
    <p:spTree>
      <p:nvGrpSpPr>
        <p:cNvPr id="1" name="Shape 22"/>
        <p:cNvGrpSpPr/>
        <p:nvPr/>
      </p:nvGrpSpPr>
      <p:grpSpPr>
        <a:xfrm>
          <a:off x="0" y="0"/>
          <a:ext cx="0" cy="0"/>
          <a:chOff x="0" y="0"/>
          <a:chExt cx="0" cy="0"/>
        </a:xfrm>
      </p:grpSpPr>
      <p:sp>
        <p:nvSpPr>
          <p:cNvPr id="7" name="Google Shape;6;p1">
            <a:extLst>
              <a:ext uri="{FF2B5EF4-FFF2-40B4-BE49-F238E27FC236}">
                <a16:creationId xmlns:a16="http://schemas.microsoft.com/office/drawing/2014/main" id="{97BA003D-3B5B-499D-8A78-20B07B9E610F}"/>
              </a:ext>
            </a:extLst>
          </p:cNvPr>
          <p:cNvSpPr txBox="1">
            <a:spLocks noGrp="1"/>
          </p:cNvSpPr>
          <p:nvPr>
            <p:ph type="title"/>
          </p:nvPr>
        </p:nvSpPr>
        <p:spPr>
          <a:xfrm>
            <a:off x="639150" y="292625"/>
            <a:ext cx="8193000" cy="572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dirty="0"/>
          </a:p>
        </p:txBody>
      </p:sp>
      <p:sp>
        <p:nvSpPr>
          <p:cNvPr id="3" name="Espaço Reservado para Texto 2">
            <a:extLst>
              <a:ext uri="{FF2B5EF4-FFF2-40B4-BE49-F238E27FC236}">
                <a16:creationId xmlns:a16="http://schemas.microsoft.com/office/drawing/2014/main" id="{17F09893-BF84-4997-B08C-665FC0ADB489}"/>
              </a:ext>
            </a:extLst>
          </p:cNvPr>
          <p:cNvSpPr>
            <a:spLocks noGrp="1"/>
          </p:cNvSpPr>
          <p:nvPr>
            <p:ph type="body" sz="quarter" idx="11" hasCustomPrompt="1"/>
          </p:nvPr>
        </p:nvSpPr>
        <p:spPr>
          <a:xfrm>
            <a:off x="261939" y="4676775"/>
            <a:ext cx="6968352" cy="393600"/>
          </a:xfrm>
        </p:spPr>
        <p:txBody>
          <a:bodyPr lIns="0" tIns="0" rIns="0" bIns="0"/>
          <a:lstStyle>
            <a:lvl1pPr marL="0" indent="0">
              <a:lnSpc>
                <a:spcPct val="100000"/>
              </a:lnSpc>
              <a:spcBef>
                <a:spcPts val="0"/>
              </a:spcBef>
              <a:buNone/>
              <a:tabLst/>
              <a:defRPr sz="800"/>
            </a:lvl1pPr>
            <a:lvl2pPr marL="596900" indent="0">
              <a:lnSpc>
                <a:spcPct val="100000"/>
              </a:lnSpc>
              <a:spcBef>
                <a:spcPts val="0"/>
              </a:spcBef>
              <a:buNone/>
              <a:defRPr sz="1000"/>
            </a:lvl2pPr>
            <a:lvl3pPr marL="1054100" indent="0">
              <a:lnSpc>
                <a:spcPct val="100000"/>
              </a:lnSpc>
              <a:spcBef>
                <a:spcPts val="0"/>
              </a:spcBef>
              <a:buNone/>
              <a:defRPr sz="1000"/>
            </a:lvl3pPr>
            <a:lvl4pPr marL="1511300" indent="0">
              <a:lnSpc>
                <a:spcPct val="100000"/>
              </a:lnSpc>
              <a:spcBef>
                <a:spcPts val="0"/>
              </a:spcBef>
              <a:buNone/>
              <a:defRPr sz="1000"/>
            </a:lvl4pPr>
            <a:lvl5pPr marL="1968500" indent="0">
              <a:lnSpc>
                <a:spcPct val="100000"/>
              </a:lnSpc>
              <a:spcBef>
                <a:spcPts val="0"/>
              </a:spcBef>
              <a:buNone/>
              <a:defRPr sz="1000"/>
            </a:lvl5pPr>
          </a:lstStyle>
          <a:p>
            <a:pPr lvl="0"/>
            <a:r>
              <a:rPr lang="pt-BR" dirty="0"/>
              <a:t>Fonte:</a:t>
            </a:r>
          </a:p>
        </p:txBody>
      </p:sp>
      <p:sp>
        <p:nvSpPr>
          <p:cNvPr id="11" name="Google Shape;8;p1">
            <a:extLst>
              <a:ext uri="{FF2B5EF4-FFF2-40B4-BE49-F238E27FC236}">
                <a16:creationId xmlns:a16="http://schemas.microsoft.com/office/drawing/2014/main" id="{28DD9BB3-F7BE-4BBB-B2F7-E08925687258}"/>
              </a:ext>
            </a:extLst>
          </p:cNvPr>
          <p:cNvSpPr txBox="1">
            <a:spLocks noGrp="1"/>
          </p:cNvSpPr>
          <p:nvPr>
            <p:ph type="sldNum" idx="12"/>
          </p:nvPr>
        </p:nvSpPr>
        <p:spPr>
          <a:xfrm>
            <a:off x="7230290" y="4679573"/>
            <a:ext cx="42725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3000099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inza - Livre">
  <p:cSld name="Title &amp; Subtitle copy">
    <p:bg>
      <p:bgPr>
        <a:solidFill>
          <a:srgbClr val="EFEFEF"/>
        </a:solidFill>
        <a:effectLst/>
      </p:bgPr>
    </p:bg>
    <p:spTree>
      <p:nvGrpSpPr>
        <p:cNvPr id="1" name="Shape 13"/>
        <p:cNvGrpSpPr/>
        <p:nvPr/>
      </p:nvGrpSpPr>
      <p:grpSpPr>
        <a:xfrm>
          <a:off x="0" y="0"/>
          <a:ext cx="0" cy="0"/>
          <a:chOff x="0" y="0"/>
          <a:chExt cx="0" cy="0"/>
        </a:xfrm>
      </p:grpSpPr>
      <p:pic>
        <p:nvPicPr>
          <p:cNvPr id="14" name="Google Shape;14;p4" descr="TERA.170717.LogoIcone.png"/>
          <p:cNvPicPr preferRelativeResize="0"/>
          <p:nvPr/>
        </p:nvPicPr>
        <p:blipFill rotWithShape="1">
          <a:blip r:embed="rId2">
            <a:alphaModFix/>
          </a:blip>
          <a:srcRect/>
          <a:stretch/>
        </p:blipFill>
        <p:spPr>
          <a:xfrm>
            <a:off x="247740" y="238389"/>
            <a:ext cx="240442" cy="240442"/>
          </a:xfrm>
          <a:prstGeom prst="rect">
            <a:avLst/>
          </a:prstGeom>
          <a:noFill/>
          <a:ln>
            <a:noFill/>
          </a:ln>
        </p:spPr>
      </p:pic>
      <p:sp>
        <p:nvSpPr>
          <p:cNvPr id="15" name="Google Shape;15;p4"/>
          <p:cNvSpPr/>
          <p:nvPr/>
        </p:nvSpPr>
        <p:spPr>
          <a:xfrm>
            <a:off x="243175" y="1571650"/>
            <a:ext cx="75000" cy="2298900"/>
          </a:xfrm>
          <a:prstGeom prst="rect">
            <a:avLst/>
          </a:prstGeom>
          <a:gradFill>
            <a:gsLst>
              <a:gs pos="0">
                <a:srgbClr val="67F714"/>
              </a:gs>
              <a:gs pos="100000">
                <a:srgbClr val="0BCAE3"/>
              </a:gs>
            </a:gsLst>
            <a:lin ang="204236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2- Idea principal - branco" userDrawn="1">
  <p:cSld name="12- Idea principal - branco">
    <p:spTree>
      <p:nvGrpSpPr>
        <p:cNvPr id="1" name="Shape 72"/>
        <p:cNvGrpSpPr/>
        <p:nvPr/>
      </p:nvGrpSpPr>
      <p:grpSpPr>
        <a:xfrm>
          <a:off x="0" y="0"/>
          <a:ext cx="0" cy="0"/>
          <a:chOff x="0" y="0"/>
          <a:chExt cx="0" cy="0"/>
        </a:xfrm>
      </p:grpSpPr>
      <p:sp>
        <p:nvSpPr>
          <p:cNvPr id="73" name="Google Shape;73;p16"/>
          <p:cNvSpPr/>
          <p:nvPr/>
        </p:nvSpPr>
        <p:spPr>
          <a:xfrm>
            <a:off x="-10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76350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9- Título y dos columnas" userDrawn="1">
  <p:cSld name="09- Título y dos columnas">
    <p:spTree>
      <p:nvGrpSpPr>
        <p:cNvPr id="1" name="Shape 63"/>
        <p:cNvGrpSpPr/>
        <p:nvPr/>
      </p:nvGrpSpPr>
      <p:grpSpPr>
        <a:xfrm>
          <a:off x="0" y="0"/>
          <a:ext cx="0" cy="0"/>
          <a:chOff x="0" y="0"/>
          <a:chExt cx="0" cy="0"/>
        </a:xfrm>
      </p:grpSpPr>
      <p:sp>
        <p:nvSpPr>
          <p:cNvPr id="65" name="Google Shape;65;p14"/>
          <p:cNvSpPr txBox="1">
            <a:spLocks noGrp="1"/>
          </p:cNvSpPr>
          <p:nvPr>
            <p:ph type="body" idx="1"/>
          </p:nvPr>
        </p:nvSpPr>
        <p:spPr>
          <a:xfrm>
            <a:off x="319058" y="1021854"/>
            <a:ext cx="4176000" cy="1717989"/>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dirty="0"/>
          </a:p>
        </p:txBody>
      </p:sp>
      <p:sp>
        <p:nvSpPr>
          <p:cNvPr id="66" name="Google Shape;66;p14"/>
          <p:cNvSpPr txBox="1">
            <a:spLocks noGrp="1"/>
          </p:cNvSpPr>
          <p:nvPr>
            <p:ph type="body" idx="2"/>
          </p:nvPr>
        </p:nvSpPr>
        <p:spPr>
          <a:xfrm>
            <a:off x="4656150" y="1021854"/>
            <a:ext cx="4176000" cy="1717989"/>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dirty="0"/>
          </a:p>
        </p:txBody>
      </p:sp>
      <p:sp>
        <p:nvSpPr>
          <p:cNvPr id="8" name="Google Shape;6;p1">
            <a:extLst>
              <a:ext uri="{FF2B5EF4-FFF2-40B4-BE49-F238E27FC236}">
                <a16:creationId xmlns:a16="http://schemas.microsoft.com/office/drawing/2014/main" id="{67A1F7B0-4567-40AD-9F64-E6FF39C63689}"/>
              </a:ext>
            </a:extLst>
          </p:cNvPr>
          <p:cNvSpPr txBox="1">
            <a:spLocks noGrp="1"/>
          </p:cNvSpPr>
          <p:nvPr>
            <p:ph type="title"/>
          </p:nvPr>
        </p:nvSpPr>
        <p:spPr>
          <a:xfrm>
            <a:off x="639150" y="292625"/>
            <a:ext cx="8193000" cy="572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dirty="0"/>
          </a:p>
        </p:txBody>
      </p:sp>
      <p:sp>
        <p:nvSpPr>
          <p:cNvPr id="6" name="Google Shape;65;p14">
            <a:extLst>
              <a:ext uri="{FF2B5EF4-FFF2-40B4-BE49-F238E27FC236}">
                <a16:creationId xmlns:a16="http://schemas.microsoft.com/office/drawing/2014/main" id="{268106E6-9AF6-4356-85A3-73F72606298C}"/>
              </a:ext>
            </a:extLst>
          </p:cNvPr>
          <p:cNvSpPr txBox="1">
            <a:spLocks noGrp="1"/>
          </p:cNvSpPr>
          <p:nvPr>
            <p:ph type="body" idx="13"/>
          </p:nvPr>
        </p:nvSpPr>
        <p:spPr>
          <a:xfrm>
            <a:off x="319058" y="2847476"/>
            <a:ext cx="4176000" cy="1717989"/>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dirty="0"/>
          </a:p>
        </p:txBody>
      </p:sp>
      <p:sp>
        <p:nvSpPr>
          <p:cNvPr id="9" name="Google Shape;66;p14">
            <a:extLst>
              <a:ext uri="{FF2B5EF4-FFF2-40B4-BE49-F238E27FC236}">
                <a16:creationId xmlns:a16="http://schemas.microsoft.com/office/drawing/2014/main" id="{01669AA2-A770-4754-875C-740BE11FDA73}"/>
              </a:ext>
            </a:extLst>
          </p:cNvPr>
          <p:cNvSpPr txBox="1">
            <a:spLocks noGrp="1"/>
          </p:cNvSpPr>
          <p:nvPr>
            <p:ph type="body" idx="14"/>
          </p:nvPr>
        </p:nvSpPr>
        <p:spPr>
          <a:xfrm>
            <a:off x="4656150" y="2847476"/>
            <a:ext cx="4176000" cy="1717989"/>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dirty="0"/>
          </a:p>
        </p:txBody>
      </p:sp>
      <p:sp>
        <p:nvSpPr>
          <p:cNvPr id="10" name="Espaço Reservado para Texto 2">
            <a:extLst>
              <a:ext uri="{FF2B5EF4-FFF2-40B4-BE49-F238E27FC236}">
                <a16:creationId xmlns:a16="http://schemas.microsoft.com/office/drawing/2014/main" id="{792EF093-B97B-4CE7-AD9B-80DE0C08ADA9}"/>
              </a:ext>
            </a:extLst>
          </p:cNvPr>
          <p:cNvSpPr>
            <a:spLocks noGrp="1"/>
          </p:cNvSpPr>
          <p:nvPr>
            <p:ph type="body" sz="quarter" idx="11" hasCustomPrompt="1"/>
          </p:nvPr>
        </p:nvSpPr>
        <p:spPr>
          <a:xfrm>
            <a:off x="261939" y="4676775"/>
            <a:ext cx="6968352" cy="393600"/>
          </a:xfrm>
        </p:spPr>
        <p:txBody>
          <a:bodyPr lIns="0" tIns="0" rIns="0" bIns="0"/>
          <a:lstStyle>
            <a:lvl1pPr marL="0" indent="0">
              <a:lnSpc>
                <a:spcPct val="100000"/>
              </a:lnSpc>
              <a:spcBef>
                <a:spcPts val="0"/>
              </a:spcBef>
              <a:buNone/>
              <a:tabLst/>
              <a:defRPr sz="800"/>
            </a:lvl1pPr>
            <a:lvl2pPr marL="596900" indent="0">
              <a:lnSpc>
                <a:spcPct val="100000"/>
              </a:lnSpc>
              <a:spcBef>
                <a:spcPts val="0"/>
              </a:spcBef>
              <a:buNone/>
              <a:defRPr sz="1000"/>
            </a:lvl2pPr>
            <a:lvl3pPr marL="1054100" indent="0">
              <a:lnSpc>
                <a:spcPct val="100000"/>
              </a:lnSpc>
              <a:spcBef>
                <a:spcPts val="0"/>
              </a:spcBef>
              <a:buNone/>
              <a:defRPr sz="1000"/>
            </a:lvl3pPr>
            <a:lvl4pPr marL="1511300" indent="0">
              <a:lnSpc>
                <a:spcPct val="100000"/>
              </a:lnSpc>
              <a:spcBef>
                <a:spcPts val="0"/>
              </a:spcBef>
              <a:buNone/>
              <a:defRPr sz="1000"/>
            </a:lvl4pPr>
            <a:lvl5pPr marL="1968500" indent="0">
              <a:lnSpc>
                <a:spcPct val="100000"/>
              </a:lnSpc>
              <a:spcBef>
                <a:spcPts val="0"/>
              </a:spcBef>
              <a:buNone/>
              <a:defRPr sz="1000"/>
            </a:lvl5pPr>
          </a:lstStyle>
          <a:p>
            <a:pPr lvl="0"/>
            <a:r>
              <a:rPr lang="pt-BR" dirty="0"/>
              <a:t>Fonte:</a:t>
            </a:r>
          </a:p>
        </p:txBody>
      </p:sp>
      <p:sp>
        <p:nvSpPr>
          <p:cNvPr id="11" name="Google Shape;8;p1">
            <a:extLst>
              <a:ext uri="{FF2B5EF4-FFF2-40B4-BE49-F238E27FC236}">
                <a16:creationId xmlns:a16="http://schemas.microsoft.com/office/drawing/2014/main" id="{6C395F26-05C1-475E-B52F-1941132B3BCC}"/>
              </a:ext>
            </a:extLst>
          </p:cNvPr>
          <p:cNvSpPr txBox="1">
            <a:spLocks noGrp="1"/>
          </p:cNvSpPr>
          <p:nvPr>
            <p:ph type="sldNum" idx="12"/>
          </p:nvPr>
        </p:nvSpPr>
        <p:spPr>
          <a:xfrm>
            <a:off x="7230290" y="4679573"/>
            <a:ext cx="42725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dirty="0"/>
          </a:p>
        </p:txBody>
      </p:sp>
    </p:spTree>
    <p:extLst>
      <p:ext uri="{BB962C8B-B14F-4D97-AF65-F5344CB8AC3E}">
        <p14:creationId xmlns:p14="http://schemas.microsoft.com/office/powerpoint/2010/main" val="77359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8- Texto padrão" userDrawn="1">
  <p:cSld name="08- Texto padrão">
    <p:spTree>
      <p:nvGrpSpPr>
        <p:cNvPr id="1" name="Shape 18"/>
        <p:cNvGrpSpPr/>
        <p:nvPr/>
      </p:nvGrpSpPr>
      <p:grpSpPr>
        <a:xfrm>
          <a:off x="0" y="0"/>
          <a:ext cx="0" cy="0"/>
          <a:chOff x="0" y="0"/>
          <a:chExt cx="0" cy="0"/>
        </a:xfrm>
      </p:grpSpPr>
      <p:sp>
        <p:nvSpPr>
          <p:cNvPr id="20" name="Google Shape;20;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1" name="Google Shape;21;p3"/>
          <p:cNvSpPr txBox="1">
            <a:spLocks noGrp="1"/>
          </p:cNvSpPr>
          <p:nvPr>
            <p:ph type="sldNum" idx="12"/>
          </p:nvPr>
        </p:nvSpPr>
        <p:spPr>
          <a:xfrm>
            <a:off x="319058" y="4529360"/>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
              <a:t>‹nº›</a:t>
            </a:fld>
            <a:endParaRPr/>
          </a:p>
        </p:txBody>
      </p:sp>
      <p:sp>
        <p:nvSpPr>
          <p:cNvPr id="5" name="Google Shape;6;p1">
            <a:extLst>
              <a:ext uri="{FF2B5EF4-FFF2-40B4-BE49-F238E27FC236}">
                <a16:creationId xmlns:a16="http://schemas.microsoft.com/office/drawing/2014/main" id="{55CC81E7-30B6-4D56-8FF0-E15D093BB579}"/>
              </a:ext>
            </a:extLst>
          </p:cNvPr>
          <p:cNvSpPr txBox="1">
            <a:spLocks noGrp="1"/>
          </p:cNvSpPr>
          <p:nvPr>
            <p:ph type="title"/>
          </p:nvPr>
        </p:nvSpPr>
        <p:spPr>
          <a:xfrm>
            <a:off x="639150" y="292625"/>
            <a:ext cx="8193000" cy="572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274496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ranco - Título Texto">
  <p:cSld name="TITLE_1">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692900" y="379575"/>
            <a:ext cx="8190000" cy="783900"/>
          </a:xfrm>
          <a:prstGeom prst="rect">
            <a:avLst/>
          </a:prstGeom>
          <a:noFill/>
          <a:ln>
            <a:noFill/>
          </a:ln>
        </p:spPr>
        <p:txBody>
          <a:bodyPr spcFirstLastPara="1" wrap="square" lIns="91425" tIns="91425" rIns="91425" bIns="91425" anchor="b" anchorCtr="0">
            <a:noAutofit/>
          </a:bodyPr>
          <a:lstStyle>
            <a:lvl1pPr marL="0" marR="0" lvl="0" indent="0" algn="l" rtl="0">
              <a:lnSpc>
                <a:spcPct val="80000"/>
              </a:lnSpc>
              <a:spcBef>
                <a:spcPts val="0"/>
              </a:spcBef>
              <a:spcAft>
                <a:spcPts val="0"/>
              </a:spcAft>
              <a:buClr>
                <a:srgbClr val="000000"/>
              </a:buClr>
              <a:buSzPts val="6000"/>
              <a:buFont typeface="Rubik"/>
              <a:buNone/>
              <a:defRPr sz="3400" b="1">
                <a:latin typeface="Rubik"/>
                <a:ea typeface="Rubik"/>
                <a:cs typeface="Rubik"/>
                <a:sym typeface="Rubik"/>
              </a:defRPr>
            </a:lvl1pPr>
            <a:lvl2pPr lvl="1">
              <a:spcBef>
                <a:spcPts val="0"/>
              </a:spcBef>
              <a:spcAft>
                <a:spcPts val="0"/>
              </a:spcAft>
              <a:buNone/>
              <a:defRPr sz="3400"/>
            </a:lvl2pPr>
            <a:lvl3pPr lvl="2">
              <a:spcBef>
                <a:spcPts val="0"/>
              </a:spcBef>
              <a:spcAft>
                <a:spcPts val="0"/>
              </a:spcAft>
              <a:buNone/>
              <a:defRPr sz="3400"/>
            </a:lvl3pPr>
            <a:lvl4pPr lvl="3">
              <a:spcBef>
                <a:spcPts val="0"/>
              </a:spcBef>
              <a:spcAft>
                <a:spcPts val="0"/>
              </a:spcAft>
              <a:buNone/>
              <a:defRPr sz="3400"/>
            </a:lvl4pPr>
            <a:lvl5pPr lvl="4">
              <a:spcBef>
                <a:spcPts val="0"/>
              </a:spcBef>
              <a:spcAft>
                <a:spcPts val="0"/>
              </a:spcAft>
              <a:buNone/>
              <a:defRPr sz="3400"/>
            </a:lvl5pPr>
            <a:lvl6pPr lvl="5">
              <a:spcBef>
                <a:spcPts val="0"/>
              </a:spcBef>
              <a:spcAft>
                <a:spcPts val="0"/>
              </a:spcAft>
              <a:buNone/>
              <a:defRPr sz="3400"/>
            </a:lvl6pPr>
            <a:lvl7pPr lvl="6">
              <a:spcBef>
                <a:spcPts val="0"/>
              </a:spcBef>
              <a:spcAft>
                <a:spcPts val="0"/>
              </a:spcAft>
              <a:buNone/>
              <a:defRPr sz="3400"/>
            </a:lvl7pPr>
            <a:lvl8pPr lvl="7">
              <a:spcBef>
                <a:spcPts val="0"/>
              </a:spcBef>
              <a:spcAft>
                <a:spcPts val="0"/>
              </a:spcAft>
              <a:buNone/>
              <a:defRPr sz="3400"/>
            </a:lvl8pPr>
            <a:lvl9pPr lvl="8">
              <a:spcBef>
                <a:spcPts val="0"/>
              </a:spcBef>
              <a:spcAft>
                <a:spcPts val="0"/>
              </a:spcAft>
              <a:buNone/>
              <a:defRPr sz="3400"/>
            </a:lvl9pPr>
          </a:lstStyle>
          <a:p>
            <a:endParaRPr/>
          </a:p>
        </p:txBody>
      </p:sp>
      <p:sp>
        <p:nvSpPr>
          <p:cNvPr id="18" name="Google Shape;18;p5"/>
          <p:cNvSpPr txBox="1">
            <a:spLocks noGrp="1"/>
          </p:cNvSpPr>
          <p:nvPr>
            <p:ph type="body" idx="1"/>
          </p:nvPr>
        </p:nvSpPr>
        <p:spPr>
          <a:xfrm>
            <a:off x="692900" y="1194600"/>
            <a:ext cx="7815000" cy="3488700"/>
          </a:xfrm>
          <a:prstGeom prst="rect">
            <a:avLst/>
          </a:prstGeom>
          <a:noFill/>
          <a:ln>
            <a:noFill/>
          </a:ln>
        </p:spPr>
        <p:txBody>
          <a:bodyPr spcFirstLastPara="1" wrap="square" lIns="91425" tIns="91425" rIns="91425" bIns="91425" anchor="t" anchorCtr="0">
            <a:noAutofit/>
          </a:bodyPr>
          <a:lstStyle>
            <a:lvl1pPr marL="457200" lvl="0" indent="-330200">
              <a:spcBef>
                <a:spcPts val="0"/>
              </a:spcBef>
              <a:spcAft>
                <a:spcPts val="0"/>
              </a:spcAft>
              <a:buSzPts val="1600"/>
              <a:buFont typeface="Rubik"/>
              <a:buChar char="●"/>
              <a:defRPr sz="1600">
                <a:latin typeface="Rubik"/>
                <a:ea typeface="Rubik"/>
                <a:cs typeface="Rubik"/>
                <a:sym typeface="Rubik"/>
              </a:defRPr>
            </a:lvl1pPr>
            <a:lvl2pPr marL="914400" lvl="1" indent="-330200">
              <a:spcBef>
                <a:spcPts val="0"/>
              </a:spcBef>
              <a:spcAft>
                <a:spcPts val="0"/>
              </a:spcAft>
              <a:buSzPts val="1600"/>
              <a:buFont typeface="Rubik"/>
              <a:buChar char="○"/>
              <a:defRPr sz="1600">
                <a:latin typeface="Rubik"/>
                <a:ea typeface="Rubik"/>
                <a:cs typeface="Rubik"/>
                <a:sym typeface="Rubik"/>
              </a:defRPr>
            </a:lvl2pPr>
            <a:lvl3pPr marL="1371600" lvl="2" indent="-330200">
              <a:spcBef>
                <a:spcPts val="0"/>
              </a:spcBef>
              <a:spcAft>
                <a:spcPts val="0"/>
              </a:spcAft>
              <a:buSzPts val="1600"/>
              <a:buFont typeface="Rubik"/>
              <a:buChar char="■"/>
              <a:defRPr sz="1600">
                <a:latin typeface="Rubik"/>
                <a:ea typeface="Rubik"/>
                <a:cs typeface="Rubik"/>
                <a:sym typeface="Rubik"/>
              </a:defRPr>
            </a:lvl3pPr>
            <a:lvl4pPr marL="1828800" lvl="3" indent="-330200">
              <a:spcBef>
                <a:spcPts val="0"/>
              </a:spcBef>
              <a:spcAft>
                <a:spcPts val="0"/>
              </a:spcAft>
              <a:buSzPts val="1600"/>
              <a:buFont typeface="Rubik"/>
              <a:buChar char="●"/>
              <a:defRPr sz="1600">
                <a:latin typeface="Rubik"/>
                <a:ea typeface="Rubik"/>
                <a:cs typeface="Rubik"/>
                <a:sym typeface="Rubik"/>
              </a:defRPr>
            </a:lvl4pPr>
            <a:lvl5pPr marL="2286000" lvl="4" indent="-330200">
              <a:spcBef>
                <a:spcPts val="0"/>
              </a:spcBef>
              <a:spcAft>
                <a:spcPts val="0"/>
              </a:spcAft>
              <a:buSzPts val="1600"/>
              <a:buFont typeface="Rubik"/>
              <a:buChar char="○"/>
              <a:defRPr sz="1600">
                <a:latin typeface="Rubik"/>
                <a:ea typeface="Rubik"/>
                <a:cs typeface="Rubik"/>
                <a:sym typeface="Rubik"/>
              </a:defRPr>
            </a:lvl5pPr>
            <a:lvl6pPr marL="2743200" lvl="5" indent="-330200">
              <a:spcBef>
                <a:spcPts val="0"/>
              </a:spcBef>
              <a:spcAft>
                <a:spcPts val="0"/>
              </a:spcAft>
              <a:buSzPts val="1600"/>
              <a:buFont typeface="Rubik"/>
              <a:buChar char="■"/>
              <a:defRPr sz="1600">
                <a:latin typeface="Rubik"/>
                <a:ea typeface="Rubik"/>
                <a:cs typeface="Rubik"/>
                <a:sym typeface="Rubik"/>
              </a:defRPr>
            </a:lvl6pPr>
            <a:lvl7pPr marL="3200400" lvl="6" indent="-330200">
              <a:spcBef>
                <a:spcPts val="0"/>
              </a:spcBef>
              <a:spcAft>
                <a:spcPts val="0"/>
              </a:spcAft>
              <a:buSzPts val="1600"/>
              <a:buFont typeface="Rubik"/>
              <a:buChar char="●"/>
              <a:defRPr sz="1600">
                <a:latin typeface="Rubik"/>
                <a:ea typeface="Rubik"/>
                <a:cs typeface="Rubik"/>
                <a:sym typeface="Rubik"/>
              </a:defRPr>
            </a:lvl7pPr>
            <a:lvl8pPr marL="3657600" lvl="7" indent="-330200">
              <a:spcBef>
                <a:spcPts val="0"/>
              </a:spcBef>
              <a:spcAft>
                <a:spcPts val="0"/>
              </a:spcAft>
              <a:buSzPts val="1600"/>
              <a:buFont typeface="Rubik"/>
              <a:buChar char="○"/>
              <a:defRPr sz="1600">
                <a:latin typeface="Rubik"/>
                <a:ea typeface="Rubik"/>
                <a:cs typeface="Rubik"/>
                <a:sym typeface="Rubik"/>
              </a:defRPr>
            </a:lvl8pPr>
            <a:lvl9pPr marL="4114800" lvl="8" indent="-330200">
              <a:spcBef>
                <a:spcPts val="0"/>
              </a:spcBef>
              <a:spcAft>
                <a:spcPts val="0"/>
              </a:spcAft>
              <a:buSzPts val="1600"/>
              <a:buFont typeface="Rubik"/>
              <a:buChar char="■"/>
              <a:defRPr sz="1600">
                <a:latin typeface="Rubik"/>
                <a:ea typeface="Rubik"/>
                <a:cs typeface="Rubik"/>
                <a:sym typeface="Rubik"/>
              </a:defRPr>
            </a:lvl9pPr>
          </a:lstStyle>
          <a:p>
            <a:endParaRPr/>
          </a:p>
        </p:txBody>
      </p:sp>
      <p:sp>
        <p:nvSpPr>
          <p:cNvPr id="19" name="Google Shape;19;p5"/>
          <p:cNvSpPr/>
          <p:nvPr/>
        </p:nvSpPr>
        <p:spPr>
          <a:xfrm>
            <a:off x="243175" y="657250"/>
            <a:ext cx="75000" cy="1502700"/>
          </a:xfrm>
          <a:prstGeom prst="rect">
            <a:avLst/>
          </a:prstGeom>
          <a:gradFill>
            <a:gsLst>
              <a:gs pos="0">
                <a:srgbClr val="67F714"/>
              </a:gs>
              <a:gs pos="100000">
                <a:srgbClr val="0BCAE3"/>
              </a:gs>
            </a:gsLst>
            <a:lin ang="204236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ranco - Só Título">
  <p:cSld name="TITLE_1_1">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692900" y="150975"/>
            <a:ext cx="8190000" cy="783900"/>
          </a:xfrm>
          <a:prstGeom prst="rect">
            <a:avLst/>
          </a:prstGeom>
          <a:noFill/>
          <a:ln>
            <a:noFill/>
          </a:ln>
        </p:spPr>
        <p:txBody>
          <a:bodyPr spcFirstLastPara="1" wrap="square" lIns="91425" tIns="91425" rIns="91425" bIns="91425" anchor="t" anchorCtr="0">
            <a:noAutofit/>
          </a:bodyPr>
          <a:lstStyle>
            <a:lvl1pPr marL="0" marR="0" lvl="0" indent="0" algn="l" rtl="0">
              <a:lnSpc>
                <a:spcPct val="80000"/>
              </a:lnSpc>
              <a:spcBef>
                <a:spcPts val="0"/>
              </a:spcBef>
              <a:spcAft>
                <a:spcPts val="0"/>
              </a:spcAft>
              <a:buNone/>
              <a:defRPr sz="3400" b="1">
                <a:latin typeface="Rubik"/>
                <a:ea typeface="Rubik"/>
                <a:cs typeface="Rubik"/>
                <a:sym typeface="Rubik"/>
              </a:defRPr>
            </a:lvl1pPr>
            <a:lvl2pPr lvl="1" rtl="0">
              <a:spcBef>
                <a:spcPts val="0"/>
              </a:spcBef>
              <a:spcAft>
                <a:spcPts val="0"/>
              </a:spcAft>
              <a:buNone/>
              <a:defRPr sz="3400"/>
            </a:lvl2pPr>
            <a:lvl3pPr lvl="2" rtl="0">
              <a:spcBef>
                <a:spcPts val="0"/>
              </a:spcBef>
              <a:spcAft>
                <a:spcPts val="0"/>
              </a:spcAft>
              <a:buNone/>
              <a:defRPr sz="3400"/>
            </a:lvl3pPr>
            <a:lvl4pPr lvl="3" rtl="0">
              <a:spcBef>
                <a:spcPts val="0"/>
              </a:spcBef>
              <a:spcAft>
                <a:spcPts val="0"/>
              </a:spcAft>
              <a:buNone/>
              <a:defRPr sz="3400"/>
            </a:lvl4pPr>
            <a:lvl5pPr lvl="4" rtl="0">
              <a:spcBef>
                <a:spcPts val="0"/>
              </a:spcBef>
              <a:spcAft>
                <a:spcPts val="0"/>
              </a:spcAft>
              <a:buNone/>
              <a:defRPr sz="3400"/>
            </a:lvl5pPr>
            <a:lvl6pPr lvl="5" rtl="0">
              <a:spcBef>
                <a:spcPts val="0"/>
              </a:spcBef>
              <a:spcAft>
                <a:spcPts val="0"/>
              </a:spcAft>
              <a:buNone/>
              <a:defRPr sz="3400"/>
            </a:lvl6pPr>
            <a:lvl7pPr lvl="6" rtl="0">
              <a:spcBef>
                <a:spcPts val="0"/>
              </a:spcBef>
              <a:spcAft>
                <a:spcPts val="0"/>
              </a:spcAft>
              <a:buNone/>
              <a:defRPr sz="3400"/>
            </a:lvl7pPr>
            <a:lvl8pPr lvl="7" rtl="0">
              <a:spcBef>
                <a:spcPts val="0"/>
              </a:spcBef>
              <a:spcAft>
                <a:spcPts val="0"/>
              </a:spcAft>
              <a:buNone/>
              <a:defRPr sz="3400"/>
            </a:lvl8pPr>
            <a:lvl9pPr lvl="8" rtl="0">
              <a:spcBef>
                <a:spcPts val="0"/>
              </a:spcBef>
              <a:spcAft>
                <a:spcPts val="0"/>
              </a:spcAft>
              <a:buNone/>
              <a:defRPr sz="3400"/>
            </a:lvl9pPr>
          </a:lstStyle>
          <a:p>
            <a:endParaRPr/>
          </a:p>
        </p:txBody>
      </p:sp>
      <p:sp>
        <p:nvSpPr>
          <p:cNvPr id="22" name="Google Shape;22;p6"/>
          <p:cNvSpPr/>
          <p:nvPr/>
        </p:nvSpPr>
        <p:spPr>
          <a:xfrm>
            <a:off x="243175" y="657250"/>
            <a:ext cx="75000" cy="1502700"/>
          </a:xfrm>
          <a:prstGeom prst="rect">
            <a:avLst/>
          </a:prstGeom>
          <a:gradFill>
            <a:gsLst>
              <a:gs pos="0">
                <a:srgbClr val="67F714"/>
              </a:gs>
              <a:gs pos="100000">
                <a:srgbClr val="0BCAE3"/>
              </a:gs>
            </a:gsLst>
            <a:lin ang="204236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ranco - Capa - Título">
  <p:cSld name="TITLE_2">
    <p:spTree>
      <p:nvGrpSpPr>
        <p:cNvPr id="1" name="Shape 23"/>
        <p:cNvGrpSpPr/>
        <p:nvPr/>
      </p:nvGrpSpPr>
      <p:grpSpPr>
        <a:xfrm>
          <a:off x="0" y="0"/>
          <a:ext cx="0" cy="0"/>
          <a:chOff x="0" y="0"/>
          <a:chExt cx="0" cy="0"/>
        </a:xfrm>
      </p:grpSpPr>
      <p:sp>
        <p:nvSpPr>
          <p:cNvPr id="24" name="Google Shape;24;p7"/>
          <p:cNvSpPr/>
          <p:nvPr/>
        </p:nvSpPr>
        <p:spPr>
          <a:xfrm>
            <a:off x="243175" y="1868426"/>
            <a:ext cx="116100" cy="1342200"/>
          </a:xfrm>
          <a:prstGeom prst="rect">
            <a:avLst/>
          </a:prstGeom>
          <a:gradFill>
            <a:gsLst>
              <a:gs pos="0">
                <a:srgbClr val="67F714"/>
              </a:gs>
              <a:gs pos="100000">
                <a:srgbClr val="0BCAE3"/>
              </a:gs>
            </a:gsLst>
            <a:lin ang="204236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5" name="Google Shape;25;p7"/>
          <p:cNvSpPr txBox="1">
            <a:spLocks noGrp="1"/>
          </p:cNvSpPr>
          <p:nvPr>
            <p:ph type="title"/>
          </p:nvPr>
        </p:nvSpPr>
        <p:spPr>
          <a:xfrm>
            <a:off x="514475" y="1994225"/>
            <a:ext cx="8212500" cy="1067700"/>
          </a:xfrm>
          <a:prstGeom prst="rect">
            <a:avLst/>
          </a:prstGeom>
          <a:noFill/>
          <a:ln>
            <a:noFill/>
          </a:ln>
        </p:spPr>
        <p:txBody>
          <a:bodyPr spcFirstLastPara="1" wrap="square" lIns="91425" tIns="91425" rIns="91425" bIns="91425" anchor="ctr" anchorCtr="0">
            <a:noAutofit/>
          </a:bodyPr>
          <a:lstStyle>
            <a:lvl1pPr marL="0" marR="0" lvl="0" indent="0" algn="l" rtl="0">
              <a:lnSpc>
                <a:spcPct val="80000"/>
              </a:lnSpc>
              <a:spcBef>
                <a:spcPts val="0"/>
              </a:spcBef>
              <a:spcAft>
                <a:spcPts val="0"/>
              </a:spcAft>
              <a:buNone/>
              <a:defRPr sz="3600" b="1">
                <a:latin typeface="Rubik"/>
                <a:ea typeface="Rubik"/>
                <a:cs typeface="Rubik"/>
                <a:sym typeface="Rubik"/>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eto - Capa - Título">
  <p:cSld name="CUSTOM_1">
    <p:bg>
      <p:bgPr>
        <a:solidFill>
          <a:srgbClr val="000000"/>
        </a:solidFill>
        <a:effectLst/>
      </p:bgPr>
    </p:bg>
    <p:spTree>
      <p:nvGrpSpPr>
        <p:cNvPr id="1" name="Shape 26"/>
        <p:cNvGrpSpPr/>
        <p:nvPr/>
      </p:nvGrpSpPr>
      <p:grpSpPr>
        <a:xfrm>
          <a:off x="0" y="0"/>
          <a:ext cx="0" cy="0"/>
          <a:chOff x="0" y="0"/>
          <a:chExt cx="0" cy="0"/>
        </a:xfrm>
      </p:grpSpPr>
      <p:pic>
        <p:nvPicPr>
          <p:cNvPr id="27" name="Google Shape;27;p8"/>
          <p:cNvPicPr preferRelativeResize="0"/>
          <p:nvPr/>
        </p:nvPicPr>
        <p:blipFill>
          <a:blip r:embed="rId2">
            <a:alphaModFix/>
          </a:blip>
          <a:stretch>
            <a:fillRect/>
          </a:stretch>
        </p:blipFill>
        <p:spPr>
          <a:xfrm>
            <a:off x="144725" y="157274"/>
            <a:ext cx="418792" cy="418792"/>
          </a:xfrm>
          <a:prstGeom prst="rect">
            <a:avLst/>
          </a:prstGeom>
          <a:noFill/>
          <a:ln>
            <a:noFill/>
          </a:ln>
        </p:spPr>
      </p:pic>
      <p:sp>
        <p:nvSpPr>
          <p:cNvPr id="28" name="Google Shape;28;p8"/>
          <p:cNvSpPr txBox="1">
            <a:spLocks noGrp="1"/>
          </p:cNvSpPr>
          <p:nvPr>
            <p:ph type="title"/>
          </p:nvPr>
        </p:nvSpPr>
        <p:spPr>
          <a:xfrm>
            <a:off x="540500" y="2132175"/>
            <a:ext cx="7905900" cy="783900"/>
          </a:xfrm>
          <a:prstGeom prst="rect">
            <a:avLst/>
          </a:prstGeom>
          <a:noFill/>
          <a:ln>
            <a:noFill/>
          </a:ln>
        </p:spPr>
        <p:txBody>
          <a:bodyPr spcFirstLastPara="1" wrap="square" lIns="91425" tIns="91425" rIns="91425" bIns="91425" anchor="ctr" anchorCtr="0">
            <a:noAutofit/>
          </a:bodyPr>
          <a:lstStyle>
            <a:lvl1pPr marL="0" marR="0" lvl="0" indent="0" algn="l" rtl="0">
              <a:lnSpc>
                <a:spcPct val="80000"/>
              </a:lnSpc>
              <a:spcBef>
                <a:spcPts val="0"/>
              </a:spcBef>
              <a:spcAft>
                <a:spcPts val="0"/>
              </a:spcAft>
              <a:buNone/>
              <a:defRPr sz="3600" b="1">
                <a:solidFill>
                  <a:srgbClr val="FFFFFF"/>
                </a:solidFill>
                <a:latin typeface="Rubik"/>
                <a:ea typeface="Rubik"/>
                <a:cs typeface="Rubik"/>
                <a:sym typeface="Rubik"/>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29" name="Google Shape;29;p8"/>
          <p:cNvSpPr/>
          <p:nvPr/>
        </p:nvSpPr>
        <p:spPr>
          <a:xfrm>
            <a:off x="243175" y="1868426"/>
            <a:ext cx="116100" cy="1342200"/>
          </a:xfrm>
          <a:prstGeom prst="rect">
            <a:avLst/>
          </a:prstGeom>
          <a:gradFill>
            <a:gsLst>
              <a:gs pos="0">
                <a:srgbClr val="67F714"/>
              </a:gs>
              <a:gs pos="100000">
                <a:srgbClr val="0BCAE3"/>
              </a:gs>
            </a:gsLst>
            <a:lin ang="204236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inza - Livre 1">
  <p:cSld name="Title &amp; Subtitle copy_1">
    <p:bg>
      <p:bgPr>
        <a:solidFill>
          <a:srgbClr val="EFEFEF"/>
        </a:solidFill>
        <a:effectLst/>
      </p:bgPr>
    </p:bg>
    <p:spTree>
      <p:nvGrpSpPr>
        <p:cNvPr id="1" name="Shape 30"/>
        <p:cNvGrpSpPr/>
        <p:nvPr/>
      </p:nvGrpSpPr>
      <p:grpSpPr>
        <a:xfrm>
          <a:off x="0" y="0"/>
          <a:ext cx="0" cy="0"/>
          <a:chOff x="0" y="0"/>
          <a:chExt cx="0" cy="0"/>
        </a:xfrm>
      </p:grpSpPr>
      <p:pic>
        <p:nvPicPr>
          <p:cNvPr id="31" name="Google Shape;31;p9" descr="TERA.170717.LogoIcone.png"/>
          <p:cNvPicPr preferRelativeResize="0"/>
          <p:nvPr/>
        </p:nvPicPr>
        <p:blipFill rotWithShape="1">
          <a:blip r:embed="rId2">
            <a:alphaModFix/>
          </a:blip>
          <a:srcRect/>
          <a:stretch/>
        </p:blipFill>
        <p:spPr>
          <a:xfrm>
            <a:off x="247740" y="238389"/>
            <a:ext cx="240442" cy="240442"/>
          </a:xfrm>
          <a:prstGeom prst="rect">
            <a:avLst/>
          </a:prstGeom>
          <a:noFill/>
          <a:ln>
            <a:noFill/>
          </a:ln>
        </p:spPr>
      </p:pic>
      <p:sp>
        <p:nvSpPr>
          <p:cNvPr id="32" name="Google Shape;32;p9"/>
          <p:cNvSpPr txBox="1">
            <a:spLocks noGrp="1"/>
          </p:cNvSpPr>
          <p:nvPr>
            <p:ph type="title"/>
          </p:nvPr>
        </p:nvSpPr>
        <p:spPr>
          <a:xfrm>
            <a:off x="696225" y="531975"/>
            <a:ext cx="7815000" cy="590700"/>
          </a:xfrm>
          <a:prstGeom prst="rect">
            <a:avLst/>
          </a:prstGeom>
          <a:noFill/>
          <a:ln>
            <a:noFill/>
          </a:ln>
        </p:spPr>
        <p:txBody>
          <a:bodyPr spcFirstLastPara="1" wrap="square" lIns="91425" tIns="91425" rIns="91425" bIns="91425" anchor="b" anchorCtr="0">
            <a:noAutofit/>
          </a:bodyPr>
          <a:lstStyle>
            <a:lvl1pPr marL="0" marR="0" lvl="0" indent="0" algn="l" rtl="0">
              <a:lnSpc>
                <a:spcPct val="80000"/>
              </a:lnSpc>
              <a:spcBef>
                <a:spcPts val="0"/>
              </a:spcBef>
              <a:spcAft>
                <a:spcPts val="0"/>
              </a:spcAft>
              <a:buNone/>
              <a:defRPr sz="3400" b="1">
                <a:latin typeface="Rubik"/>
                <a:ea typeface="Rubik"/>
                <a:cs typeface="Rubik"/>
                <a:sym typeface="Rubik"/>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3" name="Google Shape;33;p9"/>
          <p:cNvSpPr txBox="1">
            <a:spLocks noGrp="1"/>
          </p:cNvSpPr>
          <p:nvPr>
            <p:ph type="body" idx="1"/>
          </p:nvPr>
        </p:nvSpPr>
        <p:spPr>
          <a:xfrm>
            <a:off x="696225" y="1199325"/>
            <a:ext cx="7815000" cy="3294000"/>
          </a:xfrm>
          <a:prstGeom prst="rect">
            <a:avLst/>
          </a:prstGeom>
          <a:noFill/>
          <a:ln>
            <a:noFill/>
          </a:ln>
        </p:spPr>
        <p:txBody>
          <a:bodyPr spcFirstLastPara="1" wrap="square" lIns="91425" tIns="91425" rIns="91425" bIns="91425" anchor="t" anchorCtr="0">
            <a:noAutofit/>
          </a:bodyPr>
          <a:lstStyle>
            <a:lvl1pPr marL="457200" lvl="0" indent="-330200">
              <a:spcBef>
                <a:spcPts val="0"/>
              </a:spcBef>
              <a:spcAft>
                <a:spcPts val="0"/>
              </a:spcAft>
              <a:buSzPts val="1600"/>
              <a:buFont typeface="Rubik"/>
              <a:buChar char="●"/>
              <a:defRPr sz="1600">
                <a:latin typeface="Rubik"/>
                <a:ea typeface="Rubik"/>
                <a:cs typeface="Rubik"/>
                <a:sym typeface="Rubik"/>
              </a:defRPr>
            </a:lvl1pPr>
            <a:lvl2pPr marL="914400" lvl="1" indent="-330200">
              <a:spcBef>
                <a:spcPts val="0"/>
              </a:spcBef>
              <a:spcAft>
                <a:spcPts val="0"/>
              </a:spcAft>
              <a:buSzPts val="1600"/>
              <a:buFont typeface="Rubik"/>
              <a:buChar char="○"/>
              <a:defRPr sz="1600">
                <a:latin typeface="Rubik"/>
                <a:ea typeface="Rubik"/>
                <a:cs typeface="Rubik"/>
                <a:sym typeface="Rubik"/>
              </a:defRPr>
            </a:lvl2pPr>
            <a:lvl3pPr marL="1371600" lvl="2" indent="-330200">
              <a:spcBef>
                <a:spcPts val="0"/>
              </a:spcBef>
              <a:spcAft>
                <a:spcPts val="0"/>
              </a:spcAft>
              <a:buSzPts val="1600"/>
              <a:buFont typeface="Rubik"/>
              <a:buChar char="■"/>
              <a:defRPr sz="1600">
                <a:latin typeface="Rubik"/>
                <a:ea typeface="Rubik"/>
                <a:cs typeface="Rubik"/>
                <a:sym typeface="Rubik"/>
              </a:defRPr>
            </a:lvl3pPr>
            <a:lvl4pPr marL="1828800" lvl="3" indent="-330200">
              <a:spcBef>
                <a:spcPts val="0"/>
              </a:spcBef>
              <a:spcAft>
                <a:spcPts val="0"/>
              </a:spcAft>
              <a:buSzPts val="1600"/>
              <a:buFont typeface="Rubik"/>
              <a:buChar char="●"/>
              <a:defRPr sz="1600">
                <a:latin typeface="Rubik"/>
                <a:ea typeface="Rubik"/>
                <a:cs typeface="Rubik"/>
                <a:sym typeface="Rubik"/>
              </a:defRPr>
            </a:lvl4pPr>
            <a:lvl5pPr marL="2286000" lvl="4" indent="-330200">
              <a:spcBef>
                <a:spcPts val="0"/>
              </a:spcBef>
              <a:spcAft>
                <a:spcPts val="0"/>
              </a:spcAft>
              <a:buSzPts val="1600"/>
              <a:buFont typeface="Rubik"/>
              <a:buChar char="○"/>
              <a:defRPr sz="1600">
                <a:latin typeface="Rubik"/>
                <a:ea typeface="Rubik"/>
                <a:cs typeface="Rubik"/>
                <a:sym typeface="Rubik"/>
              </a:defRPr>
            </a:lvl5pPr>
            <a:lvl6pPr marL="2743200" lvl="5" indent="-330200">
              <a:spcBef>
                <a:spcPts val="0"/>
              </a:spcBef>
              <a:spcAft>
                <a:spcPts val="0"/>
              </a:spcAft>
              <a:buSzPts val="1600"/>
              <a:buFont typeface="Rubik"/>
              <a:buChar char="■"/>
              <a:defRPr sz="1600">
                <a:latin typeface="Rubik"/>
                <a:ea typeface="Rubik"/>
                <a:cs typeface="Rubik"/>
                <a:sym typeface="Rubik"/>
              </a:defRPr>
            </a:lvl6pPr>
            <a:lvl7pPr marL="3200400" lvl="6" indent="-330200">
              <a:spcBef>
                <a:spcPts val="0"/>
              </a:spcBef>
              <a:spcAft>
                <a:spcPts val="0"/>
              </a:spcAft>
              <a:buSzPts val="1600"/>
              <a:buFont typeface="Rubik"/>
              <a:buChar char="●"/>
              <a:defRPr sz="1600">
                <a:latin typeface="Rubik"/>
                <a:ea typeface="Rubik"/>
                <a:cs typeface="Rubik"/>
                <a:sym typeface="Rubik"/>
              </a:defRPr>
            </a:lvl7pPr>
            <a:lvl8pPr marL="3657600" lvl="7" indent="-330200">
              <a:spcBef>
                <a:spcPts val="0"/>
              </a:spcBef>
              <a:spcAft>
                <a:spcPts val="0"/>
              </a:spcAft>
              <a:buSzPts val="1600"/>
              <a:buFont typeface="Rubik"/>
              <a:buChar char="○"/>
              <a:defRPr sz="1600">
                <a:latin typeface="Rubik"/>
                <a:ea typeface="Rubik"/>
                <a:cs typeface="Rubik"/>
                <a:sym typeface="Rubik"/>
              </a:defRPr>
            </a:lvl8pPr>
            <a:lvl9pPr marL="4114800" lvl="8" indent="-330200">
              <a:spcBef>
                <a:spcPts val="0"/>
              </a:spcBef>
              <a:spcAft>
                <a:spcPts val="0"/>
              </a:spcAft>
              <a:buSzPts val="1600"/>
              <a:buFont typeface="Rubik"/>
              <a:buChar char="■"/>
              <a:defRPr sz="1600">
                <a:latin typeface="Rubik"/>
                <a:ea typeface="Rubik"/>
                <a:cs typeface="Rubik"/>
                <a:sym typeface="Rubik"/>
              </a:defRPr>
            </a:lvl9pPr>
          </a:lstStyle>
          <a:p>
            <a:endParaRPr/>
          </a:p>
        </p:txBody>
      </p:sp>
      <p:sp>
        <p:nvSpPr>
          <p:cNvPr id="34" name="Google Shape;34;p9"/>
          <p:cNvSpPr/>
          <p:nvPr/>
        </p:nvSpPr>
        <p:spPr>
          <a:xfrm>
            <a:off x="243175" y="657250"/>
            <a:ext cx="75000" cy="1502700"/>
          </a:xfrm>
          <a:prstGeom prst="rect">
            <a:avLst/>
          </a:prstGeom>
          <a:gradFill>
            <a:gsLst>
              <a:gs pos="0">
                <a:srgbClr val="67F714"/>
              </a:gs>
              <a:gs pos="100000">
                <a:srgbClr val="0BCAE3"/>
              </a:gs>
            </a:gsLst>
            <a:lin ang="204236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a">
  <p:cSld name="Capa">
    <p:bg>
      <p:bgPr>
        <a:solidFill>
          <a:srgbClr val="FFFFFF"/>
        </a:solidFill>
        <a:effectLst/>
      </p:bgPr>
    </p:bg>
    <p:spTree>
      <p:nvGrpSpPr>
        <p:cNvPr id="1" name="Shape 35"/>
        <p:cNvGrpSpPr/>
        <p:nvPr/>
      </p:nvGrpSpPr>
      <p:grpSpPr>
        <a:xfrm>
          <a:off x="0" y="0"/>
          <a:ext cx="0" cy="0"/>
          <a:chOff x="0" y="0"/>
          <a:chExt cx="0" cy="0"/>
        </a:xfrm>
      </p:grpSpPr>
      <p:pic>
        <p:nvPicPr>
          <p:cNvPr id="36" name="Google Shape;36;p10"/>
          <p:cNvPicPr preferRelativeResize="0"/>
          <p:nvPr/>
        </p:nvPicPr>
        <p:blipFill>
          <a:blip r:embed="rId2">
            <a:alphaModFix/>
          </a:blip>
          <a:stretch>
            <a:fillRect/>
          </a:stretch>
        </p:blipFill>
        <p:spPr>
          <a:xfrm>
            <a:off x="726975" y="296075"/>
            <a:ext cx="6756638" cy="409621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descr="TERA.170717.LogoIcone.png"/>
          <p:cNvPicPr preferRelativeResize="0"/>
          <p:nvPr/>
        </p:nvPicPr>
        <p:blipFill rotWithShape="1">
          <a:blip r:embed="rId16">
            <a:alphaModFix/>
          </a:blip>
          <a:srcRect/>
          <a:stretch/>
        </p:blipFill>
        <p:spPr>
          <a:xfrm>
            <a:off x="247740" y="238389"/>
            <a:ext cx="240442" cy="240442"/>
          </a:xfrm>
          <a:prstGeom prst="rect">
            <a:avLst/>
          </a:prstGeom>
          <a:noFill/>
          <a:ln>
            <a:noFill/>
          </a:ln>
        </p:spPr>
      </p:pic>
      <p:sp>
        <p:nvSpPr>
          <p:cNvPr id="7" name="Google Shape;7;p1"/>
          <p:cNvSpPr txBox="1">
            <a:spLocks noGrp="1"/>
          </p:cNvSpPr>
          <p:nvPr>
            <p:ph type="sldNum" idx="12"/>
          </p:nvPr>
        </p:nvSpPr>
        <p:spPr>
          <a:xfrm>
            <a:off x="4484637" y="4905375"/>
            <a:ext cx="170100" cy="172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pt-BR"/>
              <a:t>‹nº›</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78" r:id="rId10"/>
    <p:sldLayoutId id="2147483679" r:id="rId11"/>
    <p:sldLayoutId id="2147483680" r:id="rId12"/>
    <p:sldLayoutId id="2147483681" r:id="rId13"/>
    <p:sldLayoutId id="214748368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9" name="Google Shape;39;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sz="1400">
                <a:solidFill>
                  <a:schemeClr val="dk2"/>
                </a:solidFill>
              </a:defRPr>
            </a:lvl2pPr>
            <a:lvl3pPr marL="1371600" lvl="2" indent="-317500" rtl="0">
              <a:lnSpc>
                <a:spcPct val="115000"/>
              </a:lnSpc>
              <a:spcBef>
                <a:spcPts val="1600"/>
              </a:spcBef>
              <a:spcAft>
                <a:spcPts val="0"/>
              </a:spcAft>
              <a:buClr>
                <a:schemeClr val="dk2"/>
              </a:buClr>
              <a:buSzPts val="1400"/>
              <a:buChar char="■"/>
              <a:defRPr sz="1400">
                <a:solidFill>
                  <a:schemeClr val="dk2"/>
                </a:solidFill>
              </a:defRPr>
            </a:lvl3pPr>
            <a:lvl4pPr marL="1828800" lvl="3" indent="-317500" rtl="0">
              <a:lnSpc>
                <a:spcPct val="115000"/>
              </a:lnSpc>
              <a:spcBef>
                <a:spcPts val="1600"/>
              </a:spcBef>
              <a:spcAft>
                <a:spcPts val="0"/>
              </a:spcAft>
              <a:buClr>
                <a:schemeClr val="dk2"/>
              </a:buClr>
              <a:buSzPts val="1400"/>
              <a:buChar char="●"/>
              <a:defRPr sz="1400">
                <a:solidFill>
                  <a:schemeClr val="dk2"/>
                </a:solidFill>
              </a:defRPr>
            </a:lvl4pPr>
            <a:lvl5pPr marL="2286000" lvl="4" indent="-317500" rtl="0">
              <a:lnSpc>
                <a:spcPct val="115000"/>
              </a:lnSpc>
              <a:spcBef>
                <a:spcPts val="1600"/>
              </a:spcBef>
              <a:spcAft>
                <a:spcPts val="0"/>
              </a:spcAft>
              <a:buClr>
                <a:schemeClr val="dk2"/>
              </a:buClr>
              <a:buSzPts val="1400"/>
              <a:buChar char="○"/>
              <a:defRPr sz="1400">
                <a:solidFill>
                  <a:schemeClr val="dk2"/>
                </a:solidFill>
              </a:defRPr>
            </a:lvl5pPr>
            <a:lvl6pPr marL="2743200" lvl="5" indent="-317500" rtl="0">
              <a:lnSpc>
                <a:spcPct val="115000"/>
              </a:lnSpc>
              <a:spcBef>
                <a:spcPts val="1600"/>
              </a:spcBef>
              <a:spcAft>
                <a:spcPts val="0"/>
              </a:spcAft>
              <a:buClr>
                <a:schemeClr val="dk2"/>
              </a:buClr>
              <a:buSzPts val="1400"/>
              <a:buChar char="■"/>
              <a:defRPr sz="1400">
                <a:solidFill>
                  <a:schemeClr val="dk2"/>
                </a:solidFill>
              </a:defRPr>
            </a:lvl6pPr>
            <a:lvl7pPr marL="3200400" lvl="6" indent="-317500" rtl="0">
              <a:lnSpc>
                <a:spcPct val="115000"/>
              </a:lnSpc>
              <a:spcBef>
                <a:spcPts val="1600"/>
              </a:spcBef>
              <a:spcAft>
                <a:spcPts val="0"/>
              </a:spcAft>
              <a:buClr>
                <a:schemeClr val="dk2"/>
              </a:buClr>
              <a:buSzPts val="1400"/>
              <a:buChar char="●"/>
              <a:defRPr sz="1400">
                <a:solidFill>
                  <a:schemeClr val="dk2"/>
                </a:solidFill>
              </a:defRPr>
            </a:lvl7pPr>
            <a:lvl8pPr marL="3657600" lvl="7" indent="-317500" rtl="0">
              <a:lnSpc>
                <a:spcPct val="115000"/>
              </a:lnSpc>
              <a:spcBef>
                <a:spcPts val="1600"/>
              </a:spcBef>
              <a:spcAft>
                <a:spcPts val="0"/>
              </a:spcAft>
              <a:buClr>
                <a:schemeClr val="dk2"/>
              </a:buClr>
              <a:buSzPts val="1400"/>
              <a:buChar char="○"/>
              <a:defRPr sz="1400">
                <a:solidFill>
                  <a:schemeClr val="dk2"/>
                </a:solidFill>
              </a:defRPr>
            </a:lvl8pPr>
            <a:lvl9pPr marL="4114800" lvl="8" indent="-317500"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40" name="Google Shape;40;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4" r:id="rId15"/>
    <p:sldLayoutId id="2147483675" r:id="rId16"/>
    <p:sldLayoutId id="2147483676"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139.png"/></Relationships>
</file>

<file path=ppt/slides/_rels/slide104.xml.rels><?xml version="1.0" encoding="UTF-8" standalone="yes"?>
<Relationships xmlns="http://schemas.openxmlformats.org/package/2006/relationships"><Relationship Id="rId8" Type="http://schemas.openxmlformats.org/officeDocument/2006/relationships/image" Target="../media/image145.jpeg"/><Relationship Id="rId13" Type="http://schemas.openxmlformats.org/officeDocument/2006/relationships/image" Target="../media/image150.png"/><Relationship Id="rId3" Type="http://schemas.openxmlformats.org/officeDocument/2006/relationships/image" Target="../media/image141.png"/><Relationship Id="rId7" Type="http://schemas.openxmlformats.org/officeDocument/2006/relationships/image" Target="../media/image144.jpeg"/><Relationship Id="rId12" Type="http://schemas.openxmlformats.org/officeDocument/2006/relationships/image" Target="../media/image149.jpe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24.png"/><Relationship Id="rId11" Type="http://schemas.openxmlformats.org/officeDocument/2006/relationships/image" Target="../media/image148.png"/><Relationship Id="rId5" Type="http://schemas.openxmlformats.org/officeDocument/2006/relationships/image" Target="../media/image143.png"/><Relationship Id="rId10" Type="http://schemas.openxmlformats.org/officeDocument/2006/relationships/image" Target="../media/image147.png"/><Relationship Id="rId4" Type="http://schemas.openxmlformats.org/officeDocument/2006/relationships/image" Target="../media/image142.png"/><Relationship Id="rId9" Type="http://schemas.openxmlformats.org/officeDocument/2006/relationships/image" Target="../media/image146.png"/><Relationship Id="rId14" Type="http://schemas.openxmlformats.org/officeDocument/2006/relationships/image" Target="../media/image119.png"/></Relationships>
</file>

<file path=ppt/slides/_rels/slide105.xml.rels><?xml version="1.0" encoding="UTF-8" standalone="yes"?>
<Relationships xmlns="http://schemas.openxmlformats.org/package/2006/relationships"><Relationship Id="rId8" Type="http://schemas.openxmlformats.org/officeDocument/2006/relationships/image" Target="../media/image145.jpeg"/><Relationship Id="rId13" Type="http://schemas.openxmlformats.org/officeDocument/2006/relationships/image" Target="../media/image150.png"/><Relationship Id="rId3" Type="http://schemas.openxmlformats.org/officeDocument/2006/relationships/image" Target="../media/image141.png"/><Relationship Id="rId7" Type="http://schemas.openxmlformats.org/officeDocument/2006/relationships/image" Target="../media/image144.jpeg"/><Relationship Id="rId12" Type="http://schemas.openxmlformats.org/officeDocument/2006/relationships/image" Target="../media/image149.jpe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4.png"/><Relationship Id="rId11" Type="http://schemas.openxmlformats.org/officeDocument/2006/relationships/image" Target="../media/image148.png"/><Relationship Id="rId5" Type="http://schemas.openxmlformats.org/officeDocument/2006/relationships/image" Target="../media/image143.png"/><Relationship Id="rId10" Type="http://schemas.openxmlformats.org/officeDocument/2006/relationships/image" Target="../media/image147.png"/><Relationship Id="rId4" Type="http://schemas.openxmlformats.org/officeDocument/2006/relationships/image" Target="../media/image142.png"/><Relationship Id="rId9" Type="http://schemas.openxmlformats.org/officeDocument/2006/relationships/image" Target="../media/image146.png"/><Relationship Id="rId14" Type="http://schemas.openxmlformats.org/officeDocument/2006/relationships/image" Target="../media/image119.png"/></Relationships>
</file>

<file path=ppt/slides/_rels/slide106.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153.gif"/><Relationship Id="rId4" Type="http://schemas.openxmlformats.org/officeDocument/2006/relationships/image" Target="../media/image152.jpeg"/></Relationships>
</file>

<file path=ppt/slides/_rels/slide10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0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09.xml.rels><?xml version="1.0" encoding="UTF-8" standalone="yes"?>
<Relationships xmlns="http://schemas.openxmlformats.org/package/2006/relationships"><Relationship Id="rId3" Type="http://schemas.openxmlformats.org/officeDocument/2006/relationships/image" Target="../media/image162.jpeg"/><Relationship Id="rId7"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businessoverbroadway.com/2019/01/27/most-popular-machine-learning-frameworks-and-products-used-by-data-professionals/"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171.jpeg"/><Relationship Id="rId4" Type="http://schemas.openxmlformats.org/officeDocument/2006/relationships/image" Target="../media/image170.jpeg"/></Relationships>
</file>

<file path=ppt/slides/_rels/slide112.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2.png"/><Relationship Id="rId7" Type="http://schemas.openxmlformats.org/officeDocument/2006/relationships/image" Target="../media/image17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74.jpeg"/><Relationship Id="rId5" Type="http://schemas.openxmlformats.org/officeDocument/2006/relationships/image" Target="../media/image173.png"/><Relationship Id="rId4" Type="http://schemas.openxmlformats.org/officeDocument/2006/relationships/image" Target="../media/image150.png"/><Relationship Id="rId9" Type="http://schemas.openxmlformats.org/officeDocument/2006/relationships/image" Target="../media/image119.png"/></Relationships>
</file>

<file path=ppt/slides/_rels/slide113.xml.rels><?xml version="1.0" encoding="UTF-8" standalone="yes"?>
<Relationships xmlns="http://schemas.openxmlformats.org/package/2006/relationships"><Relationship Id="rId8" Type="http://schemas.openxmlformats.org/officeDocument/2006/relationships/image" Target="../media/image145.jpeg"/><Relationship Id="rId13" Type="http://schemas.openxmlformats.org/officeDocument/2006/relationships/image" Target="../media/image150.png"/><Relationship Id="rId3" Type="http://schemas.openxmlformats.org/officeDocument/2006/relationships/image" Target="../media/image141.png"/><Relationship Id="rId7" Type="http://schemas.openxmlformats.org/officeDocument/2006/relationships/image" Target="../media/image144.jpeg"/><Relationship Id="rId12" Type="http://schemas.openxmlformats.org/officeDocument/2006/relationships/image" Target="../media/image149.jpe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24.png"/><Relationship Id="rId11" Type="http://schemas.openxmlformats.org/officeDocument/2006/relationships/image" Target="../media/image148.png"/><Relationship Id="rId5" Type="http://schemas.openxmlformats.org/officeDocument/2006/relationships/image" Target="../media/image143.png"/><Relationship Id="rId10" Type="http://schemas.openxmlformats.org/officeDocument/2006/relationships/image" Target="../media/image147.png"/><Relationship Id="rId4" Type="http://schemas.openxmlformats.org/officeDocument/2006/relationships/image" Target="../media/image142.png"/><Relationship Id="rId9" Type="http://schemas.openxmlformats.org/officeDocument/2006/relationships/image" Target="../media/image146.png"/><Relationship Id="rId14" Type="http://schemas.openxmlformats.org/officeDocument/2006/relationships/image" Target="../media/image119.png"/></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1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70.jpeg"/><Relationship Id="rId7" Type="http://schemas.openxmlformats.org/officeDocument/2006/relationships/image" Target="../media/image119.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80.jpeg"/><Relationship Id="rId5" Type="http://schemas.openxmlformats.org/officeDocument/2006/relationships/image" Target="../media/image179.jpeg"/><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84.jpeg"/><Relationship Id="rId7" Type="http://schemas.openxmlformats.org/officeDocument/2006/relationships/image" Target="../media/image188.png"/><Relationship Id="rId2" Type="http://schemas.openxmlformats.org/officeDocument/2006/relationships/image" Target="../media/image183.jpeg"/><Relationship Id="rId1" Type="http://schemas.openxmlformats.org/officeDocument/2006/relationships/slideLayout" Target="../slideLayouts/slideLayout5.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jpeg"/><Relationship Id="rId1" Type="http://schemas.openxmlformats.org/officeDocument/2006/relationships/slideLayout" Target="../slideLayouts/slideLayout5.xml"/><Relationship Id="rId5" Type="http://schemas.openxmlformats.org/officeDocument/2006/relationships/image" Target="../media/image119.png"/><Relationship Id="rId4" Type="http://schemas.openxmlformats.org/officeDocument/2006/relationships/image" Target="../media/image19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197.jpe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jpe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jpe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30.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ata-science-blog.com/blog/2020/07/16/a-brief-history-of-neural-nets-everything-you-should-know-before-learning-lstm/" TargetMode="Externa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hyperlink" Target="https://link.springer.com/article/10.1007/BF02478259" TargetMode="Externa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community.spiceworks.com/topic/538664-hard-drive-cost-per-gb-over-the-years" TargetMode="External"/><Relationship Id="rId7" Type="http://schemas.openxmlformats.org/officeDocument/2006/relationships/image" Target="../media/image34.jpeg"/><Relationship Id="rId2" Type="http://schemas.openxmlformats.org/officeDocument/2006/relationships/hyperlink" Target="https://www.backblaze.com/blog/hard-drive-cost-per-gigabyte/" TargetMode="External"/><Relationship Id="rId1" Type="http://schemas.openxmlformats.org/officeDocument/2006/relationships/slideLayout" Target="../slideLayouts/slideLayout5.xml"/><Relationship Id="rId6" Type="http://schemas.openxmlformats.org/officeDocument/2006/relationships/image" Target="../media/image33.jpeg"/><Relationship Id="rId5" Type="http://schemas.openxmlformats.org/officeDocument/2006/relationships/hyperlink" Target="https://www.statista.com/statistics/871513/worldwide-data-created/" TargetMode="External"/><Relationship Id="rId10" Type="http://schemas.openxmlformats.org/officeDocument/2006/relationships/image" Target="../media/image30.png"/><Relationship Id="rId4" Type="http://schemas.openxmlformats.org/officeDocument/2006/relationships/hyperlink" Target="https://www.networkworld.com/article/2187538/exponential-bandwidth-growth-and-cost-declines.html" TargetMode="External"/><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e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www.simplilearn.com/data-science-vs-data-analytics-vs-machine-learning-article" TargetMode="Externa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3" Type="http://schemas.openxmlformats.org/officeDocument/2006/relationships/hyperlink" Target="https://www.netflix.com/watch/70201437?source=35" TargetMode="External"/><Relationship Id="rId2" Type="http://schemas.openxmlformats.org/officeDocument/2006/relationships/image" Target="../media/image45.jpe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jpeg"/><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4.png"/><Relationship Id="rId4" Type="http://schemas.openxmlformats.org/officeDocument/2006/relationships/image" Target="../media/image5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www.netflix.com/watch/80117542?source=35" TargetMode="External"/><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OQ5LnY21Hgc" TargetMode="External"/><Relationship Id="rId2" Type="http://schemas.openxmlformats.org/officeDocument/2006/relationships/image" Target="../media/image57.jpe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hyperlink" Target="http://www.youtube.com/watch?v=4ic6bFOEdz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9.jpg"/></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medium.com/data-science-brigade/a-diferen%C3%A7a-entre-intelig%C3%AAncia-artificial-machine-learning-e-deep-learning-930b5cc2aa42" TargetMode="External"/><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57.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96.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101.png"/><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2.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3.gi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7.gif"/><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jpeg"/><Relationship Id="rId2" Type="http://schemas.openxmlformats.org/officeDocument/2006/relationships/notesSlide" Target="../notesSlides/notesSlide23.xml"/><Relationship Id="rId16"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jpeg"/><Relationship Id="rId10" Type="http://schemas.openxmlformats.org/officeDocument/2006/relationships/image" Target="../media/image127.jpeg"/><Relationship Id="rId4" Type="http://schemas.openxmlformats.org/officeDocument/2006/relationships/image" Target="../media/image121.png"/><Relationship Id="rId9" Type="http://schemas.openxmlformats.org/officeDocument/2006/relationships/image" Target="../media/image126.jpeg"/><Relationship Id="rId14" Type="http://schemas.openxmlformats.org/officeDocument/2006/relationships/image" Target="../media/image131.png"/></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7"/>
          <p:cNvSpPr/>
          <p:nvPr/>
        </p:nvSpPr>
        <p:spPr>
          <a:xfrm>
            <a:off x="9365400" y="1928800"/>
            <a:ext cx="3336900" cy="2208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b="1">
                <a:latin typeface="Rubik"/>
                <a:ea typeface="Rubik"/>
                <a:cs typeface="Rubik"/>
                <a:sym typeface="Rubik"/>
              </a:rPr>
              <a:t>Experts e Facis, abram a aba Anotações do Slides para ver as orientações para cada slide inicial</a:t>
            </a:r>
            <a:endParaRPr b="1">
              <a:latin typeface="Rubik"/>
              <a:ea typeface="Rubik"/>
              <a:cs typeface="Rubik"/>
              <a:sym typeface="Rubik"/>
            </a:endParaRPr>
          </a:p>
          <a:p>
            <a:pPr marL="0" lvl="0" indent="0" algn="l" rtl="0">
              <a:spcBef>
                <a:spcPts val="0"/>
              </a:spcBef>
              <a:spcAft>
                <a:spcPts val="0"/>
              </a:spcAft>
              <a:buNone/>
            </a:pPr>
            <a:endParaRPr b="1">
              <a:latin typeface="Rubik"/>
              <a:ea typeface="Rubik"/>
              <a:cs typeface="Rubik"/>
              <a:sym typeface="Rubik"/>
            </a:endParaRPr>
          </a:p>
          <a:p>
            <a:pPr marL="0" lvl="0" indent="0" algn="l" rtl="0">
              <a:spcBef>
                <a:spcPts val="0"/>
              </a:spcBef>
              <a:spcAft>
                <a:spcPts val="0"/>
              </a:spcAft>
              <a:buNone/>
            </a:pPr>
            <a:r>
              <a:rPr lang="pt-BR" b="1">
                <a:latin typeface="Rubik"/>
                <a:ea typeface="Rubik"/>
                <a:cs typeface="Rubik"/>
                <a:sym typeface="Rubik"/>
              </a:rPr>
              <a:t>View / Show Annotation</a:t>
            </a:r>
            <a:endParaRPr b="1">
              <a:latin typeface="Rubik"/>
              <a:ea typeface="Rubik"/>
              <a:cs typeface="Rubik"/>
              <a:sym typeface="Rubik"/>
            </a:endParaRPr>
          </a:p>
          <a:p>
            <a:pPr marL="0" lvl="0" indent="0" algn="l" rtl="0">
              <a:spcBef>
                <a:spcPts val="0"/>
              </a:spcBef>
              <a:spcAft>
                <a:spcPts val="0"/>
              </a:spcAft>
              <a:buNone/>
            </a:pPr>
            <a:r>
              <a:rPr lang="pt-BR" b="1">
                <a:latin typeface="Rubik"/>
                <a:ea typeface="Rubik"/>
                <a:cs typeface="Rubik"/>
                <a:sym typeface="Rubik"/>
              </a:rPr>
              <a:t>(Ver / Mostrar Anotações)</a:t>
            </a:r>
            <a:endParaRPr b="1">
              <a:latin typeface="Rubik"/>
              <a:ea typeface="Rubik"/>
              <a:cs typeface="Rubik"/>
              <a:sym typeface="Rubik"/>
            </a:endParaRPr>
          </a:p>
          <a:p>
            <a:pPr marL="0" lvl="0" indent="0" algn="l" rtl="0">
              <a:spcBef>
                <a:spcPts val="0"/>
              </a:spcBef>
              <a:spcAft>
                <a:spcPts val="0"/>
              </a:spcAft>
              <a:buNone/>
            </a:pPr>
            <a:endParaRPr b="1">
              <a:latin typeface="Rubik"/>
              <a:ea typeface="Rubik"/>
              <a:cs typeface="Rubik"/>
              <a:sym typeface="Rubik"/>
            </a:endParaRPr>
          </a:p>
          <a:p>
            <a:pPr marL="0" lvl="0" indent="0" algn="l" rtl="0">
              <a:spcBef>
                <a:spcPts val="0"/>
              </a:spcBef>
              <a:spcAft>
                <a:spcPts val="0"/>
              </a:spcAft>
              <a:buNone/>
            </a:pPr>
            <a:r>
              <a:rPr lang="pt-BR" b="1">
                <a:latin typeface="Rubik"/>
                <a:ea typeface="Rubik"/>
                <a:cs typeface="Rubik"/>
                <a:sym typeface="Rubik"/>
              </a:rPr>
              <a:t>Este template tem os modelos configurados para diferentes usos</a:t>
            </a:r>
            <a:endParaRPr b="1">
              <a:latin typeface="Rubik"/>
              <a:ea typeface="Rubik"/>
              <a:cs typeface="Rubik"/>
              <a:sym typeface="Rubik"/>
            </a:endParaRPr>
          </a:p>
        </p:txBody>
      </p:sp>
      <p:sp>
        <p:nvSpPr>
          <p:cNvPr id="103" name="Google Shape;103;p27"/>
          <p:cNvSpPr txBox="1"/>
          <p:nvPr/>
        </p:nvSpPr>
        <p:spPr>
          <a:xfrm>
            <a:off x="62050" y="-537875"/>
            <a:ext cx="13170900" cy="3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solidFill>
                  <a:srgbClr val="FF0000"/>
                </a:solidFill>
                <a:highlight>
                  <a:srgbClr val="FFFF00"/>
                </a:highlight>
                <a:latin typeface="Rubik"/>
                <a:ea typeface="Rubik"/>
                <a:cs typeface="Rubik"/>
                <a:sym typeface="Rubik"/>
              </a:rPr>
              <a:t>LEIA AQUI ANTES DE INICIAR: INSTALE A FONTE “RUBIK”. CLIQUE NESTA CAIXA DE TEXTO, SELECIONE A LISTA DE FONTES  E  “MAIS FONTES”.</a:t>
            </a:r>
            <a:endParaRPr b="1">
              <a:solidFill>
                <a:srgbClr val="FF0000"/>
              </a:solidFill>
              <a:highlight>
                <a:srgbClr val="FFFF00"/>
              </a:highlight>
              <a:latin typeface="Rubik"/>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8"/>
        <p:cNvGrpSpPr/>
        <p:nvPr/>
      </p:nvGrpSpPr>
      <p:grpSpPr>
        <a:xfrm>
          <a:off x="0" y="0"/>
          <a:ext cx="0" cy="0"/>
          <a:chOff x="0" y="0"/>
          <a:chExt cx="0" cy="0"/>
        </a:xfrm>
      </p:grpSpPr>
      <p:sp>
        <p:nvSpPr>
          <p:cNvPr id="159" name="Google Shape;159;p34"/>
          <p:cNvSpPr txBox="1"/>
          <p:nvPr/>
        </p:nvSpPr>
        <p:spPr>
          <a:xfrm>
            <a:off x="475448" y="1719250"/>
            <a:ext cx="8130900" cy="9429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FFFFFF"/>
              </a:buClr>
              <a:buSzPts val="6000"/>
              <a:buFont typeface="Rubik"/>
              <a:buNone/>
            </a:pPr>
            <a:endParaRPr sz="500"/>
          </a:p>
        </p:txBody>
      </p:sp>
      <p:sp>
        <p:nvSpPr>
          <p:cNvPr id="160" name="Google Shape;160;p34"/>
          <p:cNvSpPr txBox="1"/>
          <p:nvPr/>
        </p:nvSpPr>
        <p:spPr>
          <a:xfrm>
            <a:off x="483975" y="2905825"/>
            <a:ext cx="7989900" cy="1589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pt-BR" sz="1800">
                <a:solidFill>
                  <a:srgbClr val="FFFFFF"/>
                </a:solidFill>
                <a:latin typeface="Rubik"/>
                <a:ea typeface="Rubik"/>
                <a:cs typeface="Rubik"/>
                <a:sym typeface="Rubik"/>
              </a:rPr>
              <a:t>Clique na aba “Participantes” (Participants), clique no seu nome e renomeie (Rename) colocando um identificador comum entre as pessoas do seu grupo. </a:t>
            </a:r>
            <a:endParaRPr sz="1800">
              <a:solidFill>
                <a:srgbClr val="FFFFFF"/>
              </a:solidFill>
              <a:latin typeface="Rubik"/>
              <a:ea typeface="Rubik"/>
              <a:cs typeface="Rubik"/>
              <a:sym typeface="Rubik"/>
            </a:endParaRPr>
          </a:p>
          <a:p>
            <a:pPr marL="0" lvl="0" indent="0" algn="l" rtl="0">
              <a:lnSpc>
                <a:spcPct val="100000"/>
              </a:lnSpc>
              <a:spcBef>
                <a:spcPts val="0"/>
              </a:spcBef>
              <a:spcAft>
                <a:spcPts val="0"/>
              </a:spcAft>
              <a:buNone/>
            </a:pPr>
            <a:r>
              <a:rPr lang="pt-BR" sz="1800">
                <a:solidFill>
                  <a:srgbClr val="FFFFFF"/>
                </a:solidFill>
                <a:latin typeface="Rubik"/>
                <a:ea typeface="Rubik"/>
                <a:cs typeface="Rubik"/>
                <a:sym typeface="Rubik"/>
              </a:rPr>
              <a:t>Combine via chat com as pessoas do seu grupo a palavra-chave  </a:t>
            </a:r>
            <a:br>
              <a:rPr lang="pt-BR" sz="1800">
                <a:solidFill>
                  <a:srgbClr val="FFFFFF"/>
                </a:solidFill>
                <a:latin typeface="Rubik"/>
                <a:ea typeface="Rubik"/>
                <a:cs typeface="Rubik"/>
                <a:sym typeface="Rubik"/>
              </a:rPr>
            </a:br>
            <a:r>
              <a:rPr lang="pt-BR" sz="1800" b="1">
                <a:solidFill>
                  <a:srgbClr val="FFFFFF"/>
                </a:solidFill>
                <a:latin typeface="Rubik"/>
                <a:ea typeface="Rubik"/>
                <a:cs typeface="Rubik"/>
                <a:sym typeface="Rubik"/>
              </a:rPr>
              <a:t>Exemplos: Claudio (ZoomSquad) / Thais (ZoomSquad)</a:t>
            </a:r>
            <a:r>
              <a:rPr lang="pt-BR" sz="1800">
                <a:solidFill>
                  <a:srgbClr val="FFFFFF"/>
                </a:solidFill>
                <a:latin typeface="Rubik"/>
                <a:ea typeface="Rubik"/>
                <a:cs typeface="Rubik"/>
                <a:sym typeface="Rubik"/>
              </a:rPr>
              <a:t> </a:t>
            </a:r>
            <a:endParaRPr sz="1800">
              <a:solidFill>
                <a:srgbClr val="FFFFFF"/>
              </a:solidFill>
              <a:latin typeface="Rubik"/>
              <a:ea typeface="Rubik"/>
              <a:cs typeface="Rubik"/>
              <a:sym typeface="Rubik"/>
            </a:endParaRPr>
          </a:p>
        </p:txBody>
      </p:sp>
      <p:sp>
        <p:nvSpPr>
          <p:cNvPr id="161" name="Google Shape;161;p34"/>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6000">
                <a:solidFill>
                  <a:schemeClr val="lt1"/>
                </a:solidFill>
              </a:rPr>
              <a:t>FAZ TRABALHO EM GRUPO NA TERA?</a:t>
            </a:r>
            <a:endParaRPr sz="6000">
              <a:solidFill>
                <a:schemeClr val="lt1"/>
              </a:solidFill>
            </a:endParaRPr>
          </a:p>
          <a:p>
            <a:pPr marL="0" lvl="0" indent="0" algn="l" rtl="0">
              <a:spcBef>
                <a:spcPts val="0"/>
              </a:spcBef>
              <a:spcAft>
                <a:spcPts val="0"/>
              </a:spcAft>
              <a:buNone/>
            </a:pPr>
            <a:endParaRPr sz="6000">
              <a:solidFill>
                <a:schemeClr val="lt1"/>
              </a:solidFill>
            </a:endParaRPr>
          </a:p>
          <a:p>
            <a:pPr marL="0" lvl="0" indent="0" algn="l" rtl="0">
              <a:spcBef>
                <a:spcPts val="0"/>
              </a:spcBef>
              <a:spcAft>
                <a:spcPts val="0"/>
              </a:spcAft>
              <a:buNone/>
            </a:pPr>
            <a:endParaRPr sz="500" b="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tângulo 39">
            <a:extLst>
              <a:ext uri="{FF2B5EF4-FFF2-40B4-BE49-F238E27FC236}">
                <a16:creationId xmlns:a16="http://schemas.microsoft.com/office/drawing/2014/main" id="{8F1F7166-5332-4B67-A3D7-479E0800F0F6}"/>
              </a:ext>
            </a:extLst>
          </p:cNvPr>
          <p:cNvSpPr/>
          <p:nvPr/>
        </p:nvSpPr>
        <p:spPr>
          <a:xfrm>
            <a:off x="5082106" y="408308"/>
            <a:ext cx="640085"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Sales</a:t>
            </a:r>
          </a:p>
        </p:txBody>
      </p:sp>
      <p:sp>
        <p:nvSpPr>
          <p:cNvPr id="41" name="Retângulo 40">
            <a:extLst>
              <a:ext uri="{FF2B5EF4-FFF2-40B4-BE49-F238E27FC236}">
                <a16:creationId xmlns:a16="http://schemas.microsoft.com/office/drawing/2014/main" id="{125388DC-59D4-4B91-A41F-275D041C554F}"/>
              </a:ext>
            </a:extLst>
          </p:cNvPr>
          <p:cNvSpPr/>
          <p:nvPr/>
        </p:nvSpPr>
        <p:spPr>
          <a:xfrm>
            <a:off x="5744716" y="408308"/>
            <a:ext cx="542477"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Marketing – B2B</a:t>
            </a:r>
          </a:p>
        </p:txBody>
      </p:sp>
      <p:sp>
        <p:nvSpPr>
          <p:cNvPr id="42" name="Retângulo 41">
            <a:extLst>
              <a:ext uri="{FF2B5EF4-FFF2-40B4-BE49-F238E27FC236}">
                <a16:creationId xmlns:a16="http://schemas.microsoft.com/office/drawing/2014/main" id="{21D80A36-A4AA-4ADC-A532-E2768ABE1B3B}"/>
              </a:ext>
            </a:extLst>
          </p:cNvPr>
          <p:cNvSpPr/>
          <p:nvPr/>
        </p:nvSpPr>
        <p:spPr>
          <a:xfrm>
            <a:off x="6309719" y="408308"/>
            <a:ext cx="711414"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Marketing – B2C</a:t>
            </a:r>
          </a:p>
        </p:txBody>
      </p:sp>
      <p:sp>
        <p:nvSpPr>
          <p:cNvPr id="43" name="Retângulo 42">
            <a:extLst>
              <a:ext uri="{FF2B5EF4-FFF2-40B4-BE49-F238E27FC236}">
                <a16:creationId xmlns:a16="http://schemas.microsoft.com/office/drawing/2014/main" id="{8E510761-2BA9-482D-8C4C-1B03B451B6EC}"/>
              </a:ext>
            </a:extLst>
          </p:cNvPr>
          <p:cNvSpPr/>
          <p:nvPr/>
        </p:nvSpPr>
        <p:spPr>
          <a:xfrm>
            <a:off x="7054404" y="408308"/>
            <a:ext cx="888375"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Customer</a:t>
            </a:r>
            <a:r>
              <a:rPr lang="pt-BR" sz="750" dirty="0">
                <a:solidFill>
                  <a:schemeClr val="tx1"/>
                </a:solidFill>
              </a:rPr>
              <a:t> Experience /Service</a:t>
            </a:r>
          </a:p>
        </p:txBody>
      </p:sp>
      <p:sp>
        <p:nvSpPr>
          <p:cNvPr id="44" name="Retângulo 43">
            <a:extLst>
              <a:ext uri="{FF2B5EF4-FFF2-40B4-BE49-F238E27FC236}">
                <a16:creationId xmlns:a16="http://schemas.microsoft.com/office/drawing/2014/main" id="{D6F59AA5-C334-4490-B55B-3C73DED7003A}"/>
              </a:ext>
            </a:extLst>
          </p:cNvPr>
          <p:cNvSpPr/>
          <p:nvPr/>
        </p:nvSpPr>
        <p:spPr>
          <a:xfrm>
            <a:off x="7976052" y="408308"/>
            <a:ext cx="351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Human</a:t>
            </a:r>
            <a:r>
              <a:rPr lang="pt-BR" sz="750" dirty="0">
                <a:solidFill>
                  <a:schemeClr val="tx1"/>
                </a:solidFill>
              </a:rPr>
              <a:t> Capital</a:t>
            </a:r>
          </a:p>
        </p:txBody>
      </p:sp>
      <p:sp>
        <p:nvSpPr>
          <p:cNvPr id="45" name="Retângulo 44">
            <a:extLst>
              <a:ext uri="{FF2B5EF4-FFF2-40B4-BE49-F238E27FC236}">
                <a16:creationId xmlns:a16="http://schemas.microsoft.com/office/drawing/2014/main" id="{8C2D1EEC-D8A9-4359-A937-9438E0C07299}"/>
              </a:ext>
            </a:extLst>
          </p:cNvPr>
          <p:cNvSpPr/>
          <p:nvPr/>
        </p:nvSpPr>
        <p:spPr>
          <a:xfrm>
            <a:off x="5082107" y="1075395"/>
            <a:ext cx="453003"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Legal</a:t>
            </a:r>
          </a:p>
        </p:txBody>
      </p:sp>
      <p:sp>
        <p:nvSpPr>
          <p:cNvPr id="46" name="Retângulo 45">
            <a:extLst>
              <a:ext uri="{FF2B5EF4-FFF2-40B4-BE49-F238E27FC236}">
                <a16:creationId xmlns:a16="http://schemas.microsoft.com/office/drawing/2014/main" id="{F2010D2D-48AD-4FA6-9B02-621B3E36F159}"/>
              </a:ext>
            </a:extLst>
          </p:cNvPr>
          <p:cNvSpPr/>
          <p:nvPr/>
        </p:nvSpPr>
        <p:spPr>
          <a:xfrm>
            <a:off x="5564604" y="1075395"/>
            <a:ext cx="540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Reg</a:t>
            </a:r>
            <a:r>
              <a:rPr lang="pt-BR" sz="750" dirty="0">
                <a:solidFill>
                  <a:schemeClr val="tx1"/>
                </a:solidFill>
              </a:rPr>
              <a:t> &amp; </a:t>
            </a:r>
            <a:r>
              <a:rPr lang="pt-BR" sz="750" dirty="0" err="1">
                <a:solidFill>
                  <a:schemeClr val="tx1"/>
                </a:solidFill>
              </a:rPr>
              <a:t>Compliance</a:t>
            </a:r>
            <a:endParaRPr lang="pt-BR" sz="750" dirty="0">
              <a:solidFill>
                <a:schemeClr val="tx1"/>
              </a:solidFill>
            </a:endParaRPr>
          </a:p>
        </p:txBody>
      </p:sp>
      <p:sp>
        <p:nvSpPr>
          <p:cNvPr id="47" name="Retângulo 46">
            <a:extLst>
              <a:ext uri="{FF2B5EF4-FFF2-40B4-BE49-F238E27FC236}">
                <a16:creationId xmlns:a16="http://schemas.microsoft.com/office/drawing/2014/main" id="{0723D6C4-7C41-421B-9D17-087806CBAB88}"/>
              </a:ext>
            </a:extLst>
          </p:cNvPr>
          <p:cNvSpPr/>
          <p:nvPr/>
        </p:nvSpPr>
        <p:spPr>
          <a:xfrm>
            <a:off x="6129133" y="1075395"/>
            <a:ext cx="405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Finance</a:t>
            </a:r>
            <a:endParaRPr lang="pt-BR" sz="750" dirty="0">
              <a:solidFill>
                <a:schemeClr val="tx1"/>
              </a:solidFill>
            </a:endParaRPr>
          </a:p>
        </p:txBody>
      </p:sp>
      <p:sp>
        <p:nvSpPr>
          <p:cNvPr id="48" name="Retângulo 47">
            <a:extLst>
              <a:ext uri="{FF2B5EF4-FFF2-40B4-BE49-F238E27FC236}">
                <a16:creationId xmlns:a16="http://schemas.microsoft.com/office/drawing/2014/main" id="{3C0A2BBE-F021-4FA5-A16C-24CAA7FDB7FC}"/>
              </a:ext>
            </a:extLst>
          </p:cNvPr>
          <p:cNvSpPr/>
          <p:nvPr/>
        </p:nvSpPr>
        <p:spPr>
          <a:xfrm>
            <a:off x="7094751" y="1075395"/>
            <a:ext cx="1215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Security</a:t>
            </a:r>
          </a:p>
        </p:txBody>
      </p:sp>
      <p:sp>
        <p:nvSpPr>
          <p:cNvPr id="50" name="Retângulo 49">
            <a:extLst>
              <a:ext uri="{FF2B5EF4-FFF2-40B4-BE49-F238E27FC236}">
                <a16:creationId xmlns:a16="http://schemas.microsoft.com/office/drawing/2014/main" id="{8AD40A2F-7294-4A48-B8C6-0204494892BA}"/>
              </a:ext>
            </a:extLst>
          </p:cNvPr>
          <p:cNvSpPr/>
          <p:nvPr/>
        </p:nvSpPr>
        <p:spPr>
          <a:xfrm>
            <a:off x="6559619" y="1075395"/>
            <a:ext cx="513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Automation &amp; RPA</a:t>
            </a:r>
          </a:p>
        </p:txBody>
      </p:sp>
      <p:sp>
        <p:nvSpPr>
          <p:cNvPr id="55" name="Retângulo 54">
            <a:extLst>
              <a:ext uri="{FF2B5EF4-FFF2-40B4-BE49-F238E27FC236}">
                <a16:creationId xmlns:a16="http://schemas.microsoft.com/office/drawing/2014/main" id="{342718E8-8204-4571-A467-0A08574000F6}"/>
              </a:ext>
            </a:extLst>
          </p:cNvPr>
          <p:cNvSpPr/>
          <p:nvPr/>
        </p:nvSpPr>
        <p:spPr>
          <a:xfrm>
            <a:off x="792621" y="3381596"/>
            <a:ext cx="542479"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Frameworks</a:t>
            </a:r>
          </a:p>
        </p:txBody>
      </p:sp>
      <p:sp>
        <p:nvSpPr>
          <p:cNvPr id="56" name="Retângulo 55">
            <a:extLst>
              <a:ext uri="{FF2B5EF4-FFF2-40B4-BE49-F238E27FC236}">
                <a16:creationId xmlns:a16="http://schemas.microsoft.com/office/drawing/2014/main" id="{C4CA38A9-B3F4-4395-B778-A06B3674CB7C}"/>
              </a:ext>
            </a:extLst>
          </p:cNvPr>
          <p:cNvSpPr/>
          <p:nvPr/>
        </p:nvSpPr>
        <p:spPr>
          <a:xfrm>
            <a:off x="1911568" y="3381596"/>
            <a:ext cx="764909"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access</a:t>
            </a:r>
            <a:r>
              <a:rPr lang="pt-BR" sz="750" dirty="0">
                <a:solidFill>
                  <a:schemeClr val="tx1"/>
                </a:solidFill>
              </a:rPr>
              <a:t> / </a:t>
            </a:r>
            <a:r>
              <a:rPr lang="pt-BR" sz="750" dirty="0" err="1">
                <a:solidFill>
                  <a:schemeClr val="tx1"/>
                </a:solidFill>
              </a:rPr>
              <a:t>database</a:t>
            </a:r>
            <a:endParaRPr lang="pt-BR" sz="750" dirty="0">
              <a:solidFill>
                <a:schemeClr val="tx1"/>
              </a:solidFill>
            </a:endParaRPr>
          </a:p>
        </p:txBody>
      </p:sp>
      <p:sp>
        <p:nvSpPr>
          <p:cNvPr id="57" name="Retângulo 56">
            <a:extLst>
              <a:ext uri="{FF2B5EF4-FFF2-40B4-BE49-F238E27FC236}">
                <a16:creationId xmlns:a16="http://schemas.microsoft.com/office/drawing/2014/main" id="{BE83A056-14A3-4BBA-9CA1-FDE221A8791F}"/>
              </a:ext>
            </a:extLst>
          </p:cNvPr>
          <p:cNvSpPr/>
          <p:nvPr/>
        </p:nvSpPr>
        <p:spPr>
          <a:xfrm>
            <a:off x="2710322" y="3381596"/>
            <a:ext cx="570971"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Orchestration</a:t>
            </a:r>
            <a:r>
              <a:rPr lang="pt-BR" sz="750" dirty="0">
                <a:solidFill>
                  <a:schemeClr val="tx1"/>
                </a:solidFill>
              </a:rPr>
              <a:t> &amp; Pipelines</a:t>
            </a:r>
          </a:p>
        </p:txBody>
      </p:sp>
      <p:sp>
        <p:nvSpPr>
          <p:cNvPr id="58" name="Retângulo 57">
            <a:extLst>
              <a:ext uri="{FF2B5EF4-FFF2-40B4-BE49-F238E27FC236}">
                <a16:creationId xmlns:a16="http://schemas.microsoft.com/office/drawing/2014/main" id="{AFC16C65-D607-4896-BDB7-D74F04287A87}"/>
              </a:ext>
            </a:extLst>
          </p:cNvPr>
          <p:cNvSpPr/>
          <p:nvPr/>
        </p:nvSpPr>
        <p:spPr>
          <a:xfrm>
            <a:off x="3820645" y="3381596"/>
            <a:ext cx="503558"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Stat</a:t>
            </a:r>
            <a:r>
              <a:rPr lang="pt-BR" sz="750" dirty="0">
                <a:solidFill>
                  <a:schemeClr val="tx1"/>
                </a:solidFill>
              </a:rPr>
              <a:t> Tools &amp; </a:t>
            </a:r>
            <a:r>
              <a:rPr lang="pt-BR" sz="750" dirty="0" err="1">
                <a:solidFill>
                  <a:schemeClr val="tx1"/>
                </a:solidFill>
              </a:rPr>
              <a:t>Languages</a:t>
            </a:r>
            <a:endParaRPr lang="pt-BR" sz="750" dirty="0">
              <a:solidFill>
                <a:schemeClr val="tx1"/>
              </a:solidFill>
            </a:endParaRPr>
          </a:p>
        </p:txBody>
      </p:sp>
      <p:sp>
        <p:nvSpPr>
          <p:cNvPr id="59" name="Retângulo 58">
            <a:extLst>
              <a:ext uri="{FF2B5EF4-FFF2-40B4-BE49-F238E27FC236}">
                <a16:creationId xmlns:a16="http://schemas.microsoft.com/office/drawing/2014/main" id="{DD0FF492-82C7-48AA-B3F7-2DCF38DC4F6A}"/>
              </a:ext>
            </a:extLst>
          </p:cNvPr>
          <p:cNvSpPr/>
          <p:nvPr/>
        </p:nvSpPr>
        <p:spPr>
          <a:xfrm>
            <a:off x="3315139" y="3381596"/>
            <a:ext cx="471659"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Streaming &amp; </a:t>
            </a:r>
            <a:r>
              <a:rPr lang="pt-BR" sz="750" dirty="0" err="1">
                <a:solidFill>
                  <a:schemeClr val="tx1"/>
                </a:solidFill>
              </a:rPr>
              <a:t>messaging</a:t>
            </a:r>
            <a:endParaRPr lang="pt-BR" sz="750" dirty="0">
              <a:solidFill>
                <a:schemeClr val="tx1"/>
              </a:solidFill>
            </a:endParaRPr>
          </a:p>
        </p:txBody>
      </p:sp>
      <p:sp>
        <p:nvSpPr>
          <p:cNvPr id="60" name="Retângulo 59">
            <a:extLst>
              <a:ext uri="{FF2B5EF4-FFF2-40B4-BE49-F238E27FC236}">
                <a16:creationId xmlns:a16="http://schemas.microsoft.com/office/drawing/2014/main" id="{06EC0CD1-711D-4F7D-8F25-66F946C6478A}"/>
              </a:ext>
            </a:extLst>
          </p:cNvPr>
          <p:cNvSpPr/>
          <p:nvPr/>
        </p:nvSpPr>
        <p:spPr>
          <a:xfrm>
            <a:off x="4358048" y="3381596"/>
            <a:ext cx="303819"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AI OPS &amp; Infra</a:t>
            </a:r>
          </a:p>
        </p:txBody>
      </p:sp>
      <p:sp>
        <p:nvSpPr>
          <p:cNvPr id="61" name="Retângulo 60">
            <a:extLst>
              <a:ext uri="{FF2B5EF4-FFF2-40B4-BE49-F238E27FC236}">
                <a16:creationId xmlns:a16="http://schemas.microsoft.com/office/drawing/2014/main" id="{227337F3-938E-4EB8-BA7F-16593E180C87}"/>
              </a:ext>
            </a:extLst>
          </p:cNvPr>
          <p:cNvSpPr/>
          <p:nvPr/>
        </p:nvSpPr>
        <p:spPr>
          <a:xfrm>
            <a:off x="1368945" y="3381596"/>
            <a:ext cx="508776"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Query / </a:t>
            </a:r>
            <a:r>
              <a:rPr lang="pt-BR" sz="750" dirty="0" err="1">
                <a:solidFill>
                  <a:schemeClr val="tx1"/>
                </a:solidFill>
              </a:rPr>
              <a:t>Dataflow</a:t>
            </a:r>
            <a:endParaRPr lang="pt-BR" sz="750" dirty="0">
              <a:solidFill>
                <a:schemeClr val="tx1"/>
              </a:solidFill>
            </a:endParaRPr>
          </a:p>
        </p:txBody>
      </p:sp>
      <p:sp>
        <p:nvSpPr>
          <p:cNvPr id="62" name="Retângulo 61">
            <a:extLst>
              <a:ext uri="{FF2B5EF4-FFF2-40B4-BE49-F238E27FC236}">
                <a16:creationId xmlns:a16="http://schemas.microsoft.com/office/drawing/2014/main" id="{06DCDEB4-8E59-4B98-9A13-854C2FBFC123}"/>
              </a:ext>
            </a:extLst>
          </p:cNvPr>
          <p:cNvSpPr/>
          <p:nvPr/>
        </p:nvSpPr>
        <p:spPr>
          <a:xfrm>
            <a:off x="6025559" y="3381596"/>
            <a:ext cx="337899"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Search</a:t>
            </a:r>
            <a:endParaRPr lang="pt-BR" sz="750" dirty="0">
              <a:solidFill>
                <a:schemeClr val="tx1"/>
              </a:solidFill>
            </a:endParaRPr>
          </a:p>
        </p:txBody>
      </p:sp>
      <p:sp>
        <p:nvSpPr>
          <p:cNvPr id="63" name="Retângulo 62">
            <a:extLst>
              <a:ext uri="{FF2B5EF4-FFF2-40B4-BE49-F238E27FC236}">
                <a16:creationId xmlns:a16="http://schemas.microsoft.com/office/drawing/2014/main" id="{1B2FEBB7-BE8C-4B0F-B75F-7B0D7A04E9D8}"/>
              </a:ext>
            </a:extLst>
          </p:cNvPr>
          <p:cNvSpPr/>
          <p:nvPr/>
        </p:nvSpPr>
        <p:spPr>
          <a:xfrm>
            <a:off x="4695713" y="3381596"/>
            <a:ext cx="1296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 / </a:t>
            </a:r>
            <a:r>
              <a:rPr lang="pt-BR" sz="750" dirty="0" err="1">
                <a:solidFill>
                  <a:schemeClr val="tx1"/>
                </a:solidFill>
              </a:rPr>
              <a:t>Machine</a:t>
            </a:r>
            <a:r>
              <a:rPr lang="pt-BR" sz="750" dirty="0">
                <a:solidFill>
                  <a:schemeClr val="tx1"/>
                </a:solidFill>
              </a:rPr>
              <a:t> Learning / </a:t>
            </a:r>
            <a:r>
              <a:rPr lang="pt-BR" sz="750" dirty="0" err="1">
                <a:solidFill>
                  <a:schemeClr val="tx1"/>
                </a:solidFill>
              </a:rPr>
              <a:t>Deep</a:t>
            </a:r>
            <a:r>
              <a:rPr lang="pt-BR" sz="750" dirty="0">
                <a:solidFill>
                  <a:schemeClr val="tx1"/>
                </a:solidFill>
              </a:rPr>
              <a:t> Learning</a:t>
            </a:r>
          </a:p>
        </p:txBody>
      </p:sp>
      <p:sp>
        <p:nvSpPr>
          <p:cNvPr id="64" name="Retângulo 63">
            <a:extLst>
              <a:ext uri="{FF2B5EF4-FFF2-40B4-BE49-F238E27FC236}">
                <a16:creationId xmlns:a16="http://schemas.microsoft.com/office/drawing/2014/main" id="{75CEF209-E2E3-4C13-A1BA-6EFE3D7D70CE}"/>
              </a:ext>
            </a:extLst>
          </p:cNvPr>
          <p:cNvSpPr/>
          <p:nvPr/>
        </p:nvSpPr>
        <p:spPr>
          <a:xfrm>
            <a:off x="6397304" y="3381596"/>
            <a:ext cx="540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Logging</a:t>
            </a:r>
            <a:r>
              <a:rPr lang="pt-BR" sz="750" dirty="0">
                <a:solidFill>
                  <a:schemeClr val="tx1"/>
                </a:solidFill>
              </a:rPr>
              <a:t> &amp; </a:t>
            </a:r>
            <a:r>
              <a:rPr lang="pt-BR" sz="750" dirty="0" err="1">
                <a:solidFill>
                  <a:schemeClr val="tx1"/>
                </a:solidFill>
              </a:rPr>
              <a:t>Monitoring</a:t>
            </a:r>
            <a:endParaRPr lang="pt-BR" sz="750" dirty="0">
              <a:solidFill>
                <a:schemeClr val="tx1"/>
              </a:solidFill>
            </a:endParaRPr>
          </a:p>
        </p:txBody>
      </p:sp>
      <p:sp>
        <p:nvSpPr>
          <p:cNvPr id="65" name="Retângulo 64">
            <a:extLst>
              <a:ext uri="{FF2B5EF4-FFF2-40B4-BE49-F238E27FC236}">
                <a16:creationId xmlns:a16="http://schemas.microsoft.com/office/drawing/2014/main" id="{5526B497-7A5A-4FE3-B56D-ACAE1944F3F2}"/>
              </a:ext>
            </a:extLst>
          </p:cNvPr>
          <p:cNvSpPr/>
          <p:nvPr/>
        </p:nvSpPr>
        <p:spPr>
          <a:xfrm>
            <a:off x="7517996" y="3381596"/>
            <a:ext cx="459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00" dirty="0" err="1">
                <a:solidFill>
                  <a:schemeClr val="tx1"/>
                </a:solidFill>
              </a:rPr>
              <a:t>Colaboration</a:t>
            </a:r>
            <a:endParaRPr lang="pt-BR" sz="600" dirty="0">
              <a:solidFill>
                <a:schemeClr val="tx1"/>
              </a:solidFill>
            </a:endParaRPr>
          </a:p>
        </p:txBody>
      </p:sp>
      <p:sp>
        <p:nvSpPr>
          <p:cNvPr id="66" name="Retângulo 65">
            <a:extLst>
              <a:ext uri="{FF2B5EF4-FFF2-40B4-BE49-F238E27FC236}">
                <a16:creationId xmlns:a16="http://schemas.microsoft.com/office/drawing/2014/main" id="{84ADC5E7-AF0D-4A7A-B3DB-D788F8E269AF}"/>
              </a:ext>
            </a:extLst>
          </p:cNvPr>
          <p:cNvSpPr/>
          <p:nvPr/>
        </p:nvSpPr>
        <p:spPr>
          <a:xfrm>
            <a:off x="6971150" y="3381596"/>
            <a:ext cx="513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Visualization</a:t>
            </a:r>
            <a:endParaRPr lang="pt-BR" sz="675" dirty="0">
              <a:solidFill>
                <a:schemeClr val="tx1"/>
              </a:solidFill>
            </a:endParaRPr>
          </a:p>
        </p:txBody>
      </p:sp>
      <p:sp>
        <p:nvSpPr>
          <p:cNvPr id="67" name="Retângulo 66">
            <a:extLst>
              <a:ext uri="{FF2B5EF4-FFF2-40B4-BE49-F238E27FC236}">
                <a16:creationId xmlns:a16="http://schemas.microsoft.com/office/drawing/2014/main" id="{2CE6386C-C366-4133-B87F-4B67DC1D8C4C}"/>
              </a:ext>
            </a:extLst>
          </p:cNvPr>
          <p:cNvSpPr/>
          <p:nvPr/>
        </p:nvSpPr>
        <p:spPr>
          <a:xfrm>
            <a:off x="8010841" y="3381596"/>
            <a:ext cx="34865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Security</a:t>
            </a:r>
          </a:p>
        </p:txBody>
      </p:sp>
      <p:sp>
        <p:nvSpPr>
          <p:cNvPr id="68" name="Retângulo 67">
            <a:extLst>
              <a:ext uri="{FF2B5EF4-FFF2-40B4-BE49-F238E27FC236}">
                <a16:creationId xmlns:a16="http://schemas.microsoft.com/office/drawing/2014/main" id="{3EF0E65A-7A59-4C0F-87B7-339545203CA6}"/>
              </a:ext>
            </a:extLst>
          </p:cNvPr>
          <p:cNvSpPr/>
          <p:nvPr/>
        </p:nvSpPr>
        <p:spPr>
          <a:xfrm>
            <a:off x="819254" y="4202515"/>
            <a:ext cx="664488"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Marketplace &amp; Discovery</a:t>
            </a:r>
          </a:p>
        </p:txBody>
      </p:sp>
      <p:sp>
        <p:nvSpPr>
          <p:cNvPr id="69" name="Retângulo 68">
            <a:extLst>
              <a:ext uri="{FF2B5EF4-FFF2-40B4-BE49-F238E27FC236}">
                <a16:creationId xmlns:a16="http://schemas.microsoft.com/office/drawing/2014/main" id="{D8B12DA3-F124-49A6-98BB-B87FA458CC56}"/>
              </a:ext>
            </a:extLst>
          </p:cNvPr>
          <p:cNvSpPr/>
          <p:nvPr/>
        </p:nvSpPr>
        <p:spPr>
          <a:xfrm>
            <a:off x="1584226" y="4202515"/>
            <a:ext cx="123149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Financial / </a:t>
            </a:r>
            <a:r>
              <a:rPr lang="pt-BR" sz="750" dirty="0" err="1">
                <a:solidFill>
                  <a:schemeClr val="tx1"/>
                </a:solidFill>
              </a:rPr>
              <a:t>Economic</a:t>
            </a:r>
            <a:r>
              <a:rPr lang="pt-BR" sz="750" dirty="0">
                <a:solidFill>
                  <a:schemeClr val="tx1"/>
                </a:solidFill>
              </a:rPr>
              <a:t> Data</a:t>
            </a:r>
          </a:p>
        </p:txBody>
      </p:sp>
      <p:sp>
        <p:nvSpPr>
          <p:cNvPr id="70" name="Retângulo 69">
            <a:extLst>
              <a:ext uri="{FF2B5EF4-FFF2-40B4-BE49-F238E27FC236}">
                <a16:creationId xmlns:a16="http://schemas.microsoft.com/office/drawing/2014/main" id="{2EF6D8C7-C99A-478E-830C-BAB3144CC368}"/>
              </a:ext>
            </a:extLst>
          </p:cNvPr>
          <p:cNvSpPr/>
          <p:nvPr/>
        </p:nvSpPr>
        <p:spPr>
          <a:xfrm>
            <a:off x="2916200" y="4202515"/>
            <a:ext cx="837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Air / Space / </a:t>
            </a:r>
            <a:r>
              <a:rPr lang="pt-BR" sz="750" dirty="0" err="1">
                <a:solidFill>
                  <a:schemeClr val="tx1"/>
                </a:solidFill>
              </a:rPr>
              <a:t>Sea</a:t>
            </a:r>
            <a:endParaRPr lang="pt-BR" sz="750" dirty="0">
              <a:solidFill>
                <a:schemeClr val="tx1"/>
              </a:solidFill>
            </a:endParaRPr>
          </a:p>
        </p:txBody>
      </p:sp>
      <p:sp>
        <p:nvSpPr>
          <p:cNvPr id="71" name="Retângulo 70">
            <a:extLst>
              <a:ext uri="{FF2B5EF4-FFF2-40B4-BE49-F238E27FC236}">
                <a16:creationId xmlns:a16="http://schemas.microsoft.com/office/drawing/2014/main" id="{858E45BC-F10F-4368-836E-2BCE51518451}"/>
              </a:ext>
            </a:extLst>
          </p:cNvPr>
          <p:cNvSpPr/>
          <p:nvPr/>
        </p:nvSpPr>
        <p:spPr>
          <a:xfrm>
            <a:off x="3853684" y="4202515"/>
            <a:ext cx="783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People / </a:t>
            </a:r>
            <a:r>
              <a:rPr lang="pt-BR" sz="750" dirty="0" err="1">
                <a:solidFill>
                  <a:schemeClr val="tx1"/>
                </a:solidFill>
              </a:rPr>
              <a:t>Entities</a:t>
            </a:r>
            <a:endParaRPr lang="pt-BR" sz="750" dirty="0">
              <a:solidFill>
                <a:schemeClr val="tx1"/>
              </a:solidFill>
            </a:endParaRPr>
          </a:p>
        </p:txBody>
      </p:sp>
      <p:sp>
        <p:nvSpPr>
          <p:cNvPr id="73" name="Retângulo 72">
            <a:extLst>
              <a:ext uri="{FF2B5EF4-FFF2-40B4-BE49-F238E27FC236}">
                <a16:creationId xmlns:a16="http://schemas.microsoft.com/office/drawing/2014/main" id="{E41FAFFE-CAC3-4281-90FB-1F551DFEE665}"/>
              </a:ext>
            </a:extLst>
          </p:cNvPr>
          <p:cNvSpPr/>
          <p:nvPr/>
        </p:nvSpPr>
        <p:spPr>
          <a:xfrm>
            <a:off x="4737168" y="4202515"/>
            <a:ext cx="771347"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Location</a:t>
            </a:r>
            <a:r>
              <a:rPr lang="pt-BR" sz="750" dirty="0">
                <a:solidFill>
                  <a:schemeClr val="tx1"/>
                </a:solidFill>
              </a:rPr>
              <a:t> </a:t>
            </a:r>
            <a:r>
              <a:rPr lang="pt-BR" sz="750" dirty="0" err="1">
                <a:solidFill>
                  <a:schemeClr val="tx1"/>
                </a:solidFill>
              </a:rPr>
              <a:t>Intelligence</a:t>
            </a:r>
            <a:endParaRPr lang="pt-BR" sz="750" dirty="0">
              <a:solidFill>
                <a:schemeClr val="tx1"/>
              </a:solidFill>
            </a:endParaRPr>
          </a:p>
        </p:txBody>
      </p:sp>
      <p:sp>
        <p:nvSpPr>
          <p:cNvPr id="75" name="Retângulo 74">
            <a:extLst>
              <a:ext uri="{FF2B5EF4-FFF2-40B4-BE49-F238E27FC236}">
                <a16:creationId xmlns:a16="http://schemas.microsoft.com/office/drawing/2014/main" id="{A5C6206A-698B-4CF4-A35D-BF27934DF302}"/>
              </a:ext>
            </a:extLst>
          </p:cNvPr>
          <p:cNvSpPr/>
          <p:nvPr/>
        </p:nvSpPr>
        <p:spPr>
          <a:xfrm>
            <a:off x="5608998" y="4202515"/>
            <a:ext cx="467393"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Other</a:t>
            </a:r>
            <a:endParaRPr lang="pt-BR" sz="750" dirty="0">
              <a:solidFill>
                <a:schemeClr val="tx1"/>
              </a:solidFill>
            </a:endParaRPr>
          </a:p>
        </p:txBody>
      </p:sp>
      <p:sp>
        <p:nvSpPr>
          <p:cNvPr id="76" name="Retângulo 75">
            <a:extLst>
              <a:ext uri="{FF2B5EF4-FFF2-40B4-BE49-F238E27FC236}">
                <a16:creationId xmlns:a16="http://schemas.microsoft.com/office/drawing/2014/main" id="{0355D7A3-A3DC-42AF-B962-F22A0E264BD6}"/>
              </a:ext>
            </a:extLst>
          </p:cNvPr>
          <p:cNvSpPr/>
          <p:nvPr/>
        </p:nvSpPr>
        <p:spPr>
          <a:xfrm>
            <a:off x="7653708" y="4202515"/>
            <a:ext cx="705783"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Research</a:t>
            </a:r>
            <a:endParaRPr lang="pt-BR" sz="750" dirty="0">
              <a:solidFill>
                <a:schemeClr val="tx1"/>
              </a:solidFill>
            </a:endParaRPr>
          </a:p>
        </p:txBody>
      </p:sp>
      <p:sp>
        <p:nvSpPr>
          <p:cNvPr id="77" name="Retângulo 76">
            <a:extLst>
              <a:ext uri="{FF2B5EF4-FFF2-40B4-BE49-F238E27FC236}">
                <a16:creationId xmlns:a16="http://schemas.microsoft.com/office/drawing/2014/main" id="{B0686F7B-AD18-4FEF-B63E-6625E92AA5C6}"/>
              </a:ext>
            </a:extLst>
          </p:cNvPr>
          <p:cNvSpPr/>
          <p:nvPr/>
        </p:nvSpPr>
        <p:spPr>
          <a:xfrm>
            <a:off x="6796075" y="4202515"/>
            <a:ext cx="80459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Incubators</a:t>
            </a:r>
            <a:r>
              <a:rPr lang="pt-BR" sz="750" dirty="0">
                <a:solidFill>
                  <a:schemeClr val="tx1"/>
                </a:solidFill>
              </a:rPr>
              <a:t> / </a:t>
            </a:r>
            <a:r>
              <a:rPr lang="pt-BR" sz="750" dirty="0" err="1">
                <a:solidFill>
                  <a:schemeClr val="tx1"/>
                </a:solidFill>
              </a:rPr>
              <a:t>Schools</a:t>
            </a:r>
            <a:endParaRPr lang="pt-BR" sz="750" dirty="0">
              <a:solidFill>
                <a:schemeClr val="tx1"/>
              </a:solidFill>
            </a:endParaRPr>
          </a:p>
        </p:txBody>
      </p:sp>
      <p:sp>
        <p:nvSpPr>
          <p:cNvPr id="78" name="Retângulo 77">
            <a:extLst>
              <a:ext uri="{FF2B5EF4-FFF2-40B4-BE49-F238E27FC236}">
                <a16:creationId xmlns:a16="http://schemas.microsoft.com/office/drawing/2014/main" id="{FEE48721-FA8E-40EB-B320-7F7230139AEA}"/>
              </a:ext>
            </a:extLst>
          </p:cNvPr>
          <p:cNvSpPr/>
          <p:nvPr/>
        </p:nvSpPr>
        <p:spPr>
          <a:xfrm>
            <a:off x="6264765" y="4202515"/>
            <a:ext cx="483898"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Services</a:t>
            </a:r>
          </a:p>
        </p:txBody>
      </p:sp>
      <p:sp>
        <p:nvSpPr>
          <p:cNvPr id="80" name="Retângulo 79">
            <a:extLst>
              <a:ext uri="{FF2B5EF4-FFF2-40B4-BE49-F238E27FC236}">
                <a16:creationId xmlns:a16="http://schemas.microsoft.com/office/drawing/2014/main" id="{1219C92D-F764-4D0B-8F05-84D70E614BFD}"/>
              </a:ext>
            </a:extLst>
          </p:cNvPr>
          <p:cNvSpPr/>
          <p:nvPr/>
        </p:nvSpPr>
        <p:spPr>
          <a:xfrm>
            <a:off x="6015955" y="1770700"/>
            <a:ext cx="322748"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Real </a:t>
            </a:r>
            <a:r>
              <a:rPr lang="pt-BR" sz="750" dirty="0" err="1">
                <a:solidFill>
                  <a:schemeClr val="tx1"/>
                </a:solidFill>
              </a:rPr>
              <a:t>state</a:t>
            </a:r>
            <a:endParaRPr lang="pt-BR" sz="750" dirty="0">
              <a:solidFill>
                <a:schemeClr val="tx1"/>
              </a:solidFill>
            </a:endParaRPr>
          </a:p>
        </p:txBody>
      </p:sp>
      <p:sp>
        <p:nvSpPr>
          <p:cNvPr id="81" name="Retângulo 80">
            <a:extLst>
              <a:ext uri="{FF2B5EF4-FFF2-40B4-BE49-F238E27FC236}">
                <a16:creationId xmlns:a16="http://schemas.microsoft.com/office/drawing/2014/main" id="{D9EB1C41-650D-4AA7-9883-F633C3669EB2}"/>
              </a:ext>
            </a:extLst>
          </p:cNvPr>
          <p:cNvSpPr/>
          <p:nvPr/>
        </p:nvSpPr>
        <p:spPr>
          <a:xfrm>
            <a:off x="6361885" y="1770700"/>
            <a:ext cx="400094"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Gov</a:t>
            </a:r>
            <a:r>
              <a:rPr lang="pt-BR" sz="750" dirty="0">
                <a:solidFill>
                  <a:schemeClr val="tx1"/>
                </a:solidFill>
              </a:rPr>
              <a:t> &amp; Intel.</a:t>
            </a:r>
          </a:p>
        </p:txBody>
      </p:sp>
      <p:sp>
        <p:nvSpPr>
          <p:cNvPr id="83" name="Retângulo 82">
            <a:extLst>
              <a:ext uri="{FF2B5EF4-FFF2-40B4-BE49-F238E27FC236}">
                <a16:creationId xmlns:a16="http://schemas.microsoft.com/office/drawing/2014/main" id="{5E1EA2D2-1391-404A-997A-91EF05F8331F}"/>
              </a:ext>
            </a:extLst>
          </p:cNvPr>
          <p:cNvSpPr/>
          <p:nvPr/>
        </p:nvSpPr>
        <p:spPr>
          <a:xfrm>
            <a:off x="6796075" y="1770700"/>
            <a:ext cx="491603"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a:solidFill>
                  <a:schemeClr val="tx1"/>
                </a:solidFill>
              </a:rPr>
              <a:t>Commerce</a:t>
            </a:r>
            <a:endParaRPr lang="pt-BR" sz="675" dirty="0">
              <a:solidFill>
                <a:schemeClr val="tx1"/>
              </a:solidFill>
            </a:endParaRPr>
          </a:p>
        </p:txBody>
      </p:sp>
      <p:sp>
        <p:nvSpPr>
          <p:cNvPr id="84" name="Retângulo 83">
            <a:extLst>
              <a:ext uri="{FF2B5EF4-FFF2-40B4-BE49-F238E27FC236}">
                <a16:creationId xmlns:a16="http://schemas.microsoft.com/office/drawing/2014/main" id="{7FE7E30C-B2B6-44B5-9E93-6405E3634C34}"/>
              </a:ext>
            </a:extLst>
          </p:cNvPr>
          <p:cNvSpPr/>
          <p:nvPr/>
        </p:nvSpPr>
        <p:spPr>
          <a:xfrm>
            <a:off x="7315833" y="1770700"/>
            <a:ext cx="513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Finance</a:t>
            </a:r>
            <a:r>
              <a:rPr lang="pt-BR" sz="750" dirty="0">
                <a:solidFill>
                  <a:schemeClr val="tx1"/>
                </a:solidFill>
              </a:rPr>
              <a:t> - </a:t>
            </a:r>
            <a:r>
              <a:rPr lang="pt-BR" sz="750" dirty="0" err="1">
                <a:solidFill>
                  <a:schemeClr val="tx1"/>
                </a:solidFill>
              </a:rPr>
              <a:t>Lending</a:t>
            </a:r>
            <a:endParaRPr lang="pt-BR" sz="750" dirty="0">
              <a:solidFill>
                <a:schemeClr val="tx1"/>
              </a:solidFill>
            </a:endParaRPr>
          </a:p>
        </p:txBody>
      </p:sp>
      <p:sp>
        <p:nvSpPr>
          <p:cNvPr id="85" name="Retângulo 84">
            <a:extLst>
              <a:ext uri="{FF2B5EF4-FFF2-40B4-BE49-F238E27FC236}">
                <a16:creationId xmlns:a16="http://schemas.microsoft.com/office/drawing/2014/main" id="{5C102B7B-02EF-4382-BEFB-9815B19A71A4}"/>
              </a:ext>
            </a:extLst>
          </p:cNvPr>
          <p:cNvSpPr/>
          <p:nvPr/>
        </p:nvSpPr>
        <p:spPr>
          <a:xfrm>
            <a:off x="7856988" y="1770700"/>
            <a:ext cx="459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Insurance</a:t>
            </a:r>
            <a:endParaRPr lang="pt-BR" sz="750" dirty="0">
              <a:solidFill>
                <a:schemeClr val="tx1"/>
              </a:solidFill>
            </a:endParaRPr>
          </a:p>
        </p:txBody>
      </p:sp>
      <p:sp>
        <p:nvSpPr>
          <p:cNvPr id="86" name="Retângulo 85">
            <a:extLst>
              <a:ext uri="{FF2B5EF4-FFF2-40B4-BE49-F238E27FC236}">
                <a16:creationId xmlns:a16="http://schemas.microsoft.com/office/drawing/2014/main" id="{855D8AF0-651B-4120-837E-701C64ADF9A1}"/>
              </a:ext>
            </a:extLst>
          </p:cNvPr>
          <p:cNvSpPr/>
          <p:nvPr/>
        </p:nvSpPr>
        <p:spPr>
          <a:xfrm>
            <a:off x="6949530" y="2442857"/>
            <a:ext cx="459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Agriculture</a:t>
            </a:r>
            <a:endParaRPr lang="pt-BR" sz="675" dirty="0">
              <a:solidFill>
                <a:schemeClr val="tx1"/>
              </a:solidFill>
            </a:endParaRPr>
          </a:p>
        </p:txBody>
      </p:sp>
      <p:sp>
        <p:nvSpPr>
          <p:cNvPr id="87" name="Retângulo 86">
            <a:extLst>
              <a:ext uri="{FF2B5EF4-FFF2-40B4-BE49-F238E27FC236}">
                <a16:creationId xmlns:a16="http://schemas.microsoft.com/office/drawing/2014/main" id="{93985B97-B11F-43E8-9114-EB3721E43CAF}"/>
              </a:ext>
            </a:extLst>
          </p:cNvPr>
          <p:cNvSpPr/>
          <p:nvPr/>
        </p:nvSpPr>
        <p:spPr>
          <a:xfrm>
            <a:off x="6225283" y="2442857"/>
            <a:ext cx="702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Transportation</a:t>
            </a:r>
            <a:endParaRPr lang="pt-BR" sz="750" dirty="0">
              <a:solidFill>
                <a:schemeClr val="tx1"/>
              </a:solidFill>
            </a:endParaRPr>
          </a:p>
        </p:txBody>
      </p:sp>
      <p:sp>
        <p:nvSpPr>
          <p:cNvPr id="89" name="Retângulo 88">
            <a:extLst>
              <a:ext uri="{FF2B5EF4-FFF2-40B4-BE49-F238E27FC236}">
                <a16:creationId xmlns:a16="http://schemas.microsoft.com/office/drawing/2014/main" id="{06BC510D-2AC8-42A7-95FE-5286290E5D9B}"/>
              </a:ext>
            </a:extLst>
          </p:cNvPr>
          <p:cNvSpPr/>
          <p:nvPr/>
        </p:nvSpPr>
        <p:spPr>
          <a:xfrm>
            <a:off x="7452021" y="2442855"/>
            <a:ext cx="475159"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Industrial</a:t>
            </a:r>
          </a:p>
        </p:txBody>
      </p:sp>
      <p:sp>
        <p:nvSpPr>
          <p:cNvPr id="90" name="Retângulo 89">
            <a:extLst>
              <a:ext uri="{FF2B5EF4-FFF2-40B4-BE49-F238E27FC236}">
                <a16:creationId xmlns:a16="http://schemas.microsoft.com/office/drawing/2014/main" id="{FA2C75F5-0CD6-4CA5-97F1-A51FBBE71DDB}"/>
              </a:ext>
            </a:extLst>
          </p:cNvPr>
          <p:cNvSpPr/>
          <p:nvPr/>
        </p:nvSpPr>
        <p:spPr>
          <a:xfrm>
            <a:off x="7976053" y="2442855"/>
            <a:ext cx="324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Other</a:t>
            </a:r>
            <a:endParaRPr lang="pt-BR" sz="750" dirty="0">
              <a:solidFill>
                <a:schemeClr val="tx1"/>
              </a:solidFill>
            </a:endParaRPr>
          </a:p>
        </p:txBody>
      </p:sp>
      <p:sp>
        <p:nvSpPr>
          <p:cNvPr id="91" name="Retângulo 90">
            <a:extLst>
              <a:ext uri="{FF2B5EF4-FFF2-40B4-BE49-F238E27FC236}">
                <a16:creationId xmlns:a16="http://schemas.microsoft.com/office/drawing/2014/main" id="{F1A1F75C-72B8-42F1-89E3-634A551416C9}"/>
              </a:ext>
            </a:extLst>
          </p:cNvPr>
          <p:cNvSpPr/>
          <p:nvPr/>
        </p:nvSpPr>
        <p:spPr>
          <a:xfrm>
            <a:off x="5072203" y="2442857"/>
            <a:ext cx="648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Healthcare</a:t>
            </a:r>
          </a:p>
        </p:txBody>
      </p:sp>
      <p:sp>
        <p:nvSpPr>
          <p:cNvPr id="92" name="Retângulo 91">
            <a:extLst>
              <a:ext uri="{FF2B5EF4-FFF2-40B4-BE49-F238E27FC236}">
                <a16:creationId xmlns:a16="http://schemas.microsoft.com/office/drawing/2014/main" id="{69BD31AC-115F-4563-827D-D0C9FAEB8C22}"/>
              </a:ext>
            </a:extLst>
          </p:cNvPr>
          <p:cNvSpPr/>
          <p:nvPr/>
        </p:nvSpPr>
        <p:spPr>
          <a:xfrm>
            <a:off x="5754866" y="2442857"/>
            <a:ext cx="446176"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Life </a:t>
            </a:r>
            <a:r>
              <a:rPr lang="pt-BR" sz="750" dirty="0" err="1">
                <a:solidFill>
                  <a:schemeClr val="tx1"/>
                </a:solidFill>
              </a:rPr>
              <a:t>Sciences</a:t>
            </a:r>
            <a:endParaRPr lang="pt-BR" sz="750" dirty="0">
              <a:solidFill>
                <a:schemeClr val="tx1"/>
              </a:solidFill>
            </a:endParaRPr>
          </a:p>
        </p:txBody>
      </p:sp>
      <p:sp>
        <p:nvSpPr>
          <p:cNvPr id="97" name="Retângulo 96">
            <a:extLst>
              <a:ext uri="{FF2B5EF4-FFF2-40B4-BE49-F238E27FC236}">
                <a16:creationId xmlns:a16="http://schemas.microsoft.com/office/drawing/2014/main" id="{5918D5ED-7907-4928-BE0F-9998517E4FCD}"/>
              </a:ext>
            </a:extLst>
          </p:cNvPr>
          <p:cNvSpPr/>
          <p:nvPr/>
        </p:nvSpPr>
        <p:spPr>
          <a:xfrm>
            <a:off x="3140353" y="4045609"/>
            <a:ext cx="737693" cy="114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98" name="Retângulo 97">
            <a:extLst>
              <a:ext uri="{FF2B5EF4-FFF2-40B4-BE49-F238E27FC236}">
                <a16:creationId xmlns:a16="http://schemas.microsoft.com/office/drawing/2014/main" id="{3D7D1100-1F1B-4F95-B7C5-B895AD62B8ED}"/>
              </a:ext>
            </a:extLst>
          </p:cNvPr>
          <p:cNvSpPr/>
          <p:nvPr/>
        </p:nvSpPr>
        <p:spPr>
          <a:xfrm>
            <a:off x="6885043" y="4045609"/>
            <a:ext cx="737693" cy="114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102" name="Retângulo: Cantos Arredondados 101">
            <a:extLst>
              <a:ext uri="{FF2B5EF4-FFF2-40B4-BE49-F238E27FC236}">
                <a16:creationId xmlns:a16="http://schemas.microsoft.com/office/drawing/2014/main" id="{DFE224FC-4FB4-46A8-A576-CF6F0516704F}"/>
              </a:ext>
            </a:extLst>
          </p:cNvPr>
          <p:cNvSpPr/>
          <p:nvPr/>
        </p:nvSpPr>
        <p:spPr>
          <a:xfrm>
            <a:off x="5053395" y="219639"/>
            <a:ext cx="3304106" cy="2943000"/>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chemeClr val="bg1">
                    <a:lumMod val="50000"/>
                  </a:schemeClr>
                </a:solidFill>
              </a:rPr>
              <a:t>APPLICATIONS</a:t>
            </a:r>
          </a:p>
        </p:txBody>
      </p:sp>
      <p:sp>
        <p:nvSpPr>
          <p:cNvPr id="105" name="Retângulo: Cantos Arredondados 104">
            <a:extLst>
              <a:ext uri="{FF2B5EF4-FFF2-40B4-BE49-F238E27FC236}">
                <a16:creationId xmlns:a16="http://schemas.microsoft.com/office/drawing/2014/main" id="{E4B3DB3B-85AF-4B70-AAC5-DD24CA8BE736}"/>
              </a:ext>
            </a:extLst>
          </p:cNvPr>
          <p:cNvSpPr/>
          <p:nvPr/>
        </p:nvSpPr>
        <p:spPr>
          <a:xfrm>
            <a:off x="756426" y="3247171"/>
            <a:ext cx="7601075" cy="708160"/>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chemeClr val="bg1">
                    <a:lumMod val="50000"/>
                  </a:schemeClr>
                </a:solidFill>
              </a:rPr>
              <a:t>OPEN SOURCE</a:t>
            </a:r>
          </a:p>
        </p:txBody>
      </p:sp>
      <p:sp>
        <p:nvSpPr>
          <p:cNvPr id="106" name="Retângulo: Cantos Arredondados 105">
            <a:extLst>
              <a:ext uri="{FF2B5EF4-FFF2-40B4-BE49-F238E27FC236}">
                <a16:creationId xmlns:a16="http://schemas.microsoft.com/office/drawing/2014/main" id="{0FB44F66-DE9E-4E07-87CC-546E1DBBEE27}"/>
              </a:ext>
            </a:extLst>
          </p:cNvPr>
          <p:cNvSpPr/>
          <p:nvPr/>
        </p:nvSpPr>
        <p:spPr>
          <a:xfrm>
            <a:off x="756427" y="4067158"/>
            <a:ext cx="5433158" cy="718297"/>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chemeClr val="bg1">
                    <a:lumMod val="50000"/>
                  </a:schemeClr>
                </a:solidFill>
              </a:rPr>
              <a:t>DATA SOURCE &amp; APIs</a:t>
            </a:r>
          </a:p>
        </p:txBody>
      </p:sp>
      <p:sp>
        <p:nvSpPr>
          <p:cNvPr id="107" name="Retângulo: Cantos Arredondados 106">
            <a:extLst>
              <a:ext uri="{FF2B5EF4-FFF2-40B4-BE49-F238E27FC236}">
                <a16:creationId xmlns:a16="http://schemas.microsoft.com/office/drawing/2014/main" id="{8224611E-1882-4CE4-B553-C406C2294CD9}"/>
              </a:ext>
            </a:extLst>
          </p:cNvPr>
          <p:cNvSpPr/>
          <p:nvPr/>
        </p:nvSpPr>
        <p:spPr>
          <a:xfrm>
            <a:off x="6225283" y="4067158"/>
            <a:ext cx="2145783" cy="718297"/>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chemeClr val="bg1">
                    <a:lumMod val="50000"/>
                  </a:schemeClr>
                </a:solidFill>
              </a:rPr>
              <a:t>DATA RESOURCES</a:t>
            </a:r>
          </a:p>
        </p:txBody>
      </p:sp>
      <p:sp>
        <p:nvSpPr>
          <p:cNvPr id="2" name="Retângulo 1">
            <a:extLst>
              <a:ext uri="{FF2B5EF4-FFF2-40B4-BE49-F238E27FC236}">
                <a16:creationId xmlns:a16="http://schemas.microsoft.com/office/drawing/2014/main" id="{464F2EEB-3379-456A-8E63-9B1E4CB05A00}"/>
              </a:ext>
            </a:extLst>
          </p:cNvPr>
          <p:cNvSpPr/>
          <p:nvPr/>
        </p:nvSpPr>
        <p:spPr>
          <a:xfrm>
            <a:off x="5053952" y="1770700"/>
            <a:ext cx="513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Advertising</a:t>
            </a:r>
            <a:endParaRPr lang="pt-BR" sz="750" dirty="0">
              <a:solidFill>
                <a:schemeClr val="tx1"/>
              </a:solidFill>
            </a:endParaRPr>
          </a:p>
        </p:txBody>
      </p:sp>
      <p:sp>
        <p:nvSpPr>
          <p:cNvPr id="3" name="Retângulo 2">
            <a:extLst>
              <a:ext uri="{FF2B5EF4-FFF2-40B4-BE49-F238E27FC236}">
                <a16:creationId xmlns:a16="http://schemas.microsoft.com/office/drawing/2014/main" id="{03DB7EF3-2384-4F63-B950-0FAE668A3944}"/>
              </a:ext>
            </a:extLst>
          </p:cNvPr>
          <p:cNvSpPr/>
          <p:nvPr/>
        </p:nvSpPr>
        <p:spPr>
          <a:xfrm>
            <a:off x="5594177" y="1770700"/>
            <a:ext cx="405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Education</a:t>
            </a:r>
            <a:endParaRPr lang="pt-BR" sz="675" dirty="0">
              <a:solidFill>
                <a:schemeClr val="tx1"/>
              </a:solidFill>
            </a:endParaRPr>
          </a:p>
        </p:txBody>
      </p:sp>
      <p:sp>
        <p:nvSpPr>
          <p:cNvPr id="4" name="Retângulo 3">
            <a:extLst>
              <a:ext uri="{FF2B5EF4-FFF2-40B4-BE49-F238E27FC236}">
                <a16:creationId xmlns:a16="http://schemas.microsoft.com/office/drawing/2014/main" id="{57516852-ADA2-4BB1-8ECF-34126DDEB94B}"/>
              </a:ext>
            </a:extLst>
          </p:cNvPr>
          <p:cNvSpPr/>
          <p:nvPr/>
        </p:nvSpPr>
        <p:spPr>
          <a:xfrm>
            <a:off x="3131821" y="1762664"/>
            <a:ext cx="512444"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Computer Vision</a:t>
            </a:r>
          </a:p>
        </p:txBody>
      </p:sp>
      <p:sp>
        <p:nvSpPr>
          <p:cNvPr id="5" name="Retângulo 4">
            <a:extLst>
              <a:ext uri="{FF2B5EF4-FFF2-40B4-BE49-F238E27FC236}">
                <a16:creationId xmlns:a16="http://schemas.microsoft.com/office/drawing/2014/main" id="{95D91BBF-4949-4CD7-A44F-296E4E560889}"/>
              </a:ext>
            </a:extLst>
          </p:cNvPr>
          <p:cNvSpPr/>
          <p:nvPr/>
        </p:nvSpPr>
        <p:spPr>
          <a:xfrm>
            <a:off x="3671722" y="1762664"/>
            <a:ext cx="656978"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Horizontal AI</a:t>
            </a:r>
          </a:p>
        </p:txBody>
      </p:sp>
      <p:sp>
        <p:nvSpPr>
          <p:cNvPr id="18" name="Retângulo 17">
            <a:extLst>
              <a:ext uri="{FF2B5EF4-FFF2-40B4-BE49-F238E27FC236}">
                <a16:creationId xmlns:a16="http://schemas.microsoft.com/office/drawing/2014/main" id="{8CFDEBD7-ADD2-436D-ABCF-AE4680B51F15}"/>
              </a:ext>
            </a:extLst>
          </p:cNvPr>
          <p:cNvSpPr/>
          <p:nvPr/>
        </p:nvSpPr>
        <p:spPr>
          <a:xfrm>
            <a:off x="4356158" y="1762664"/>
            <a:ext cx="594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Speech &amp; NLP</a:t>
            </a:r>
          </a:p>
        </p:txBody>
      </p:sp>
      <p:sp>
        <p:nvSpPr>
          <p:cNvPr id="33" name="Retângulo 32">
            <a:extLst>
              <a:ext uri="{FF2B5EF4-FFF2-40B4-BE49-F238E27FC236}">
                <a16:creationId xmlns:a16="http://schemas.microsoft.com/office/drawing/2014/main" id="{604A3ADD-CBD4-407A-9AAC-92CAEBE735AC}"/>
              </a:ext>
            </a:extLst>
          </p:cNvPr>
          <p:cNvSpPr/>
          <p:nvPr/>
        </p:nvSpPr>
        <p:spPr>
          <a:xfrm>
            <a:off x="3131819" y="2417683"/>
            <a:ext cx="478656"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Search</a:t>
            </a:r>
            <a:endParaRPr lang="pt-BR" sz="750" dirty="0">
              <a:solidFill>
                <a:schemeClr val="tx1"/>
              </a:solidFill>
            </a:endParaRPr>
          </a:p>
        </p:txBody>
      </p:sp>
      <p:sp>
        <p:nvSpPr>
          <p:cNvPr id="34" name="Retângulo 33">
            <a:extLst>
              <a:ext uri="{FF2B5EF4-FFF2-40B4-BE49-F238E27FC236}">
                <a16:creationId xmlns:a16="http://schemas.microsoft.com/office/drawing/2014/main" id="{6F8F1D57-7AFE-4AE6-979C-FDED4E006D7E}"/>
              </a:ext>
            </a:extLst>
          </p:cNvPr>
          <p:cNvSpPr/>
          <p:nvPr/>
        </p:nvSpPr>
        <p:spPr>
          <a:xfrm>
            <a:off x="3644265" y="2417683"/>
            <a:ext cx="354767"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Log </a:t>
            </a:r>
            <a:r>
              <a:rPr lang="pt-BR" sz="675" dirty="0" err="1">
                <a:solidFill>
                  <a:schemeClr val="tx1"/>
                </a:solidFill>
              </a:rPr>
              <a:t>Analytics</a:t>
            </a:r>
            <a:endParaRPr lang="pt-BR" sz="675" dirty="0">
              <a:solidFill>
                <a:schemeClr val="tx1"/>
              </a:solidFill>
            </a:endParaRPr>
          </a:p>
        </p:txBody>
      </p:sp>
      <p:sp>
        <p:nvSpPr>
          <p:cNvPr id="35" name="Retângulo 34">
            <a:extLst>
              <a:ext uri="{FF2B5EF4-FFF2-40B4-BE49-F238E27FC236}">
                <a16:creationId xmlns:a16="http://schemas.microsoft.com/office/drawing/2014/main" id="{79739C34-E172-416E-BCF4-699004F6AF3B}"/>
              </a:ext>
            </a:extLst>
          </p:cNvPr>
          <p:cNvSpPr/>
          <p:nvPr/>
        </p:nvSpPr>
        <p:spPr>
          <a:xfrm>
            <a:off x="4032820" y="2417683"/>
            <a:ext cx="416711"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Social </a:t>
            </a:r>
            <a:r>
              <a:rPr lang="pt-BR" sz="750" dirty="0" err="1">
                <a:solidFill>
                  <a:schemeClr val="tx1"/>
                </a:solidFill>
              </a:rPr>
              <a:t>Analytics</a:t>
            </a:r>
            <a:endParaRPr lang="pt-BR" sz="750" dirty="0">
              <a:solidFill>
                <a:schemeClr val="tx1"/>
              </a:solidFill>
            </a:endParaRPr>
          </a:p>
        </p:txBody>
      </p:sp>
      <p:sp>
        <p:nvSpPr>
          <p:cNvPr id="36" name="Retângulo 35">
            <a:extLst>
              <a:ext uri="{FF2B5EF4-FFF2-40B4-BE49-F238E27FC236}">
                <a16:creationId xmlns:a16="http://schemas.microsoft.com/office/drawing/2014/main" id="{185BB7F8-7D48-4E4D-9BA0-C2675DA83BE2}"/>
              </a:ext>
            </a:extLst>
          </p:cNvPr>
          <p:cNvSpPr/>
          <p:nvPr/>
        </p:nvSpPr>
        <p:spPr>
          <a:xfrm>
            <a:off x="4467327" y="2417683"/>
            <a:ext cx="486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Web, Mobile, </a:t>
            </a:r>
            <a:r>
              <a:rPr lang="pt-BR" sz="750" dirty="0" err="1">
                <a:solidFill>
                  <a:schemeClr val="tx1"/>
                </a:solidFill>
              </a:rPr>
              <a:t>Ecom</a:t>
            </a:r>
            <a:r>
              <a:rPr lang="pt-BR" sz="750" dirty="0">
                <a:solidFill>
                  <a:schemeClr val="tx1"/>
                </a:solidFill>
              </a:rPr>
              <a:t> </a:t>
            </a:r>
            <a:r>
              <a:rPr lang="pt-BR" sz="750" dirty="0" err="1">
                <a:solidFill>
                  <a:schemeClr val="tx1"/>
                </a:solidFill>
              </a:rPr>
              <a:t>Analytics</a:t>
            </a:r>
            <a:endParaRPr lang="pt-BR" sz="750" dirty="0">
              <a:solidFill>
                <a:schemeClr val="tx1"/>
              </a:solidFill>
            </a:endParaRPr>
          </a:p>
        </p:txBody>
      </p:sp>
      <p:sp>
        <p:nvSpPr>
          <p:cNvPr id="37" name="Retângulo: Cantos Arredondados 36">
            <a:extLst>
              <a:ext uri="{FF2B5EF4-FFF2-40B4-BE49-F238E27FC236}">
                <a16:creationId xmlns:a16="http://schemas.microsoft.com/office/drawing/2014/main" id="{A72EBA3F-5139-497C-8D6A-0AB2C7F478A0}"/>
              </a:ext>
            </a:extLst>
          </p:cNvPr>
          <p:cNvSpPr/>
          <p:nvPr/>
        </p:nvSpPr>
        <p:spPr>
          <a:xfrm>
            <a:off x="3101787" y="219640"/>
            <a:ext cx="1893421" cy="2943000"/>
          </a:xfrm>
          <a:prstGeom prst="roundRect">
            <a:avLst>
              <a:gd name="adj" fmla="val 376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rgbClr val="FF0000"/>
                </a:solidFill>
              </a:rPr>
              <a:t>ANALYTICS &amp; ML</a:t>
            </a:r>
          </a:p>
        </p:txBody>
      </p:sp>
      <p:sp>
        <p:nvSpPr>
          <p:cNvPr id="38" name="Retângulo 37">
            <a:extLst>
              <a:ext uri="{FF2B5EF4-FFF2-40B4-BE49-F238E27FC236}">
                <a16:creationId xmlns:a16="http://schemas.microsoft.com/office/drawing/2014/main" id="{1F9B5856-DB46-4FCC-970B-4277F551857C}"/>
              </a:ext>
            </a:extLst>
          </p:cNvPr>
          <p:cNvSpPr/>
          <p:nvPr/>
        </p:nvSpPr>
        <p:spPr>
          <a:xfrm>
            <a:off x="3131820" y="408308"/>
            <a:ext cx="459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BI </a:t>
            </a:r>
            <a:r>
              <a:rPr lang="pt-BR" sz="750" dirty="0" err="1">
                <a:solidFill>
                  <a:schemeClr val="tx1"/>
                </a:solidFill>
              </a:rPr>
              <a:t>Platforms</a:t>
            </a:r>
            <a:endParaRPr lang="pt-BR" sz="750" dirty="0">
              <a:solidFill>
                <a:schemeClr val="tx1"/>
              </a:solidFill>
            </a:endParaRPr>
          </a:p>
        </p:txBody>
      </p:sp>
      <p:sp>
        <p:nvSpPr>
          <p:cNvPr id="39" name="Retângulo 38">
            <a:extLst>
              <a:ext uri="{FF2B5EF4-FFF2-40B4-BE49-F238E27FC236}">
                <a16:creationId xmlns:a16="http://schemas.microsoft.com/office/drawing/2014/main" id="{24D27115-D904-4973-A315-9BBD2F94B21E}"/>
              </a:ext>
            </a:extLst>
          </p:cNvPr>
          <p:cNvSpPr/>
          <p:nvPr/>
        </p:nvSpPr>
        <p:spPr>
          <a:xfrm>
            <a:off x="4281202" y="408308"/>
            <a:ext cx="675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Analyst</a:t>
            </a:r>
            <a:r>
              <a:rPr lang="pt-BR" sz="750" dirty="0">
                <a:solidFill>
                  <a:schemeClr val="tx1"/>
                </a:solidFill>
              </a:rPr>
              <a:t> </a:t>
            </a:r>
            <a:r>
              <a:rPr lang="pt-BR" sz="750" dirty="0" err="1">
                <a:solidFill>
                  <a:schemeClr val="tx1"/>
                </a:solidFill>
              </a:rPr>
              <a:t>Platforms</a:t>
            </a:r>
            <a:endParaRPr lang="pt-BR" sz="750" dirty="0">
              <a:solidFill>
                <a:schemeClr val="tx1"/>
              </a:solidFill>
            </a:endParaRPr>
          </a:p>
        </p:txBody>
      </p:sp>
      <p:sp>
        <p:nvSpPr>
          <p:cNvPr id="49" name="Retângulo 48">
            <a:extLst>
              <a:ext uri="{FF2B5EF4-FFF2-40B4-BE49-F238E27FC236}">
                <a16:creationId xmlns:a16="http://schemas.microsoft.com/office/drawing/2014/main" id="{1DCFD121-C762-4611-8305-E0D41E0F6A58}"/>
              </a:ext>
            </a:extLst>
          </p:cNvPr>
          <p:cNvSpPr/>
          <p:nvPr/>
        </p:nvSpPr>
        <p:spPr>
          <a:xfrm>
            <a:off x="3131821" y="1069040"/>
            <a:ext cx="656978"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Science Notebooks</a:t>
            </a:r>
          </a:p>
        </p:txBody>
      </p:sp>
      <p:sp>
        <p:nvSpPr>
          <p:cNvPr id="54" name="Retângulo 53">
            <a:extLst>
              <a:ext uri="{FF2B5EF4-FFF2-40B4-BE49-F238E27FC236}">
                <a16:creationId xmlns:a16="http://schemas.microsoft.com/office/drawing/2014/main" id="{05E0D259-B72A-4CD6-B4C1-A715B8702747}"/>
              </a:ext>
            </a:extLst>
          </p:cNvPr>
          <p:cNvSpPr/>
          <p:nvPr/>
        </p:nvSpPr>
        <p:spPr>
          <a:xfrm>
            <a:off x="3816952" y="1069040"/>
            <a:ext cx="593159"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Science </a:t>
            </a:r>
            <a:r>
              <a:rPr lang="pt-BR" sz="750" dirty="0" err="1">
                <a:solidFill>
                  <a:schemeClr val="tx1"/>
                </a:solidFill>
              </a:rPr>
              <a:t>Platforms</a:t>
            </a:r>
            <a:endParaRPr lang="pt-BR" sz="750" dirty="0">
              <a:solidFill>
                <a:schemeClr val="tx1"/>
              </a:solidFill>
            </a:endParaRPr>
          </a:p>
        </p:txBody>
      </p:sp>
      <p:sp>
        <p:nvSpPr>
          <p:cNvPr id="82" name="Retângulo 81">
            <a:extLst>
              <a:ext uri="{FF2B5EF4-FFF2-40B4-BE49-F238E27FC236}">
                <a16:creationId xmlns:a16="http://schemas.microsoft.com/office/drawing/2014/main" id="{E6CBC2BB-C856-4D32-95C6-C06D105B9DD1}"/>
              </a:ext>
            </a:extLst>
          </p:cNvPr>
          <p:cNvSpPr/>
          <p:nvPr/>
        </p:nvSpPr>
        <p:spPr>
          <a:xfrm>
            <a:off x="4438268" y="1069040"/>
            <a:ext cx="513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Machine</a:t>
            </a:r>
            <a:r>
              <a:rPr lang="pt-BR" sz="750" dirty="0">
                <a:solidFill>
                  <a:schemeClr val="tx1"/>
                </a:solidFill>
              </a:rPr>
              <a:t> Learning</a:t>
            </a:r>
          </a:p>
        </p:txBody>
      </p:sp>
      <p:sp>
        <p:nvSpPr>
          <p:cNvPr id="88" name="Retângulo 87">
            <a:extLst>
              <a:ext uri="{FF2B5EF4-FFF2-40B4-BE49-F238E27FC236}">
                <a16:creationId xmlns:a16="http://schemas.microsoft.com/office/drawing/2014/main" id="{7811EA73-155D-4D6D-B106-23E1B647016B}"/>
              </a:ext>
            </a:extLst>
          </p:cNvPr>
          <p:cNvSpPr/>
          <p:nvPr/>
        </p:nvSpPr>
        <p:spPr>
          <a:xfrm>
            <a:off x="3627531" y="408308"/>
            <a:ext cx="621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Visualizations</a:t>
            </a:r>
            <a:endParaRPr lang="pt-BR" sz="750" dirty="0">
              <a:solidFill>
                <a:schemeClr val="tx1"/>
              </a:solidFill>
            </a:endParaRPr>
          </a:p>
        </p:txBody>
      </p:sp>
      <p:sp>
        <p:nvSpPr>
          <p:cNvPr id="118" name="Retângulo 117">
            <a:extLst>
              <a:ext uri="{FF2B5EF4-FFF2-40B4-BE49-F238E27FC236}">
                <a16:creationId xmlns:a16="http://schemas.microsoft.com/office/drawing/2014/main" id="{9C8BBF84-8F12-401F-8FCC-91864BE7207D}"/>
              </a:ext>
            </a:extLst>
          </p:cNvPr>
          <p:cNvSpPr/>
          <p:nvPr/>
        </p:nvSpPr>
        <p:spPr>
          <a:xfrm>
            <a:off x="819255" y="408310"/>
            <a:ext cx="351000" cy="54059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Storage</a:t>
            </a:r>
            <a:endParaRPr lang="pt-BR" sz="750" dirty="0">
              <a:solidFill>
                <a:schemeClr val="tx1"/>
              </a:solidFill>
            </a:endParaRPr>
          </a:p>
        </p:txBody>
      </p:sp>
      <p:sp>
        <p:nvSpPr>
          <p:cNvPr id="120" name="Retângulo 119">
            <a:extLst>
              <a:ext uri="{FF2B5EF4-FFF2-40B4-BE49-F238E27FC236}">
                <a16:creationId xmlns:a16="http://schemas.microsoft.com/office/drawing/2014/main" id="{F8AFA695-9816-4A1F-87D4-4FC02E8A8FBD}"/>
              </a:ext>
            </a:extLst>
          </p:cNvPr>
          <p:cNvSpPr/>
          <p:nvPr/>
        </p:nvSpPr>
        <p:spPr>
          <a:xfrm>
            <a:off x="1201385" y="408310"/>
            <a:ext cx="351000" cy="54059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Hadoop</a:t>
            </a:r>
            <a:endParaRPr lang="pt-BR" sz="750" dirty="0">
              <a:solidFill>
                <a:schemeClr val="tx1"/>
              </a:solidFill>
            </a:endParaRPr>
          </a:p>
        </p:txBody>
      </p:sp>
      <p:sp>
        <p:nvSpPr>
          <p:cNvPr id="122" name="Retângulo 121">
            <a:extLst>
              <a:ext uri="{FF2B5EF4-FFF2-40B4-BE49-F238E27FC236}">
                <a16:creationId xmlns:a16="http://schemas.microsoft.com/office/drawing/2014/main" id="{9F8DCF30-C0AE-4E19-A172-667DDA577D3E}"/>
              </a:ext>
            </a:extLst>
          </p:cNvPr>
          <p:cNvSpPr/>
          <p:nvPr/>
        </p:nvSpPr>
        <p:spPr>
          <a:xfrm>
            <a:off x="2341826" y="408310"/>
            <a:ext cx="713034" cy="54059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Streaming/</a:t>
            </a:r>
          </a:p>
          <a:p>
            <a:pPr algn="ctr"/>
            <a:r>
              <a:rPr lang="pt-BR" sz="750" dirty="0" err="1">
                <a:solidFill>
                  <a:schemeClr val="tx1"/>
                </a:solidFill>
              </a:rPr>
              <a:t>In-memory</a:t>
            </a:r>
            <a:endParaRPr lang="pt-BR" sz="750" dirty="0">
              <a:solidFill>
                <a:schemeClr val="tx1"/>
              </a:solidFill>
            </a:endParaRPr>
          </a:p>
        </p:txBody>
      </p:sp>
      <p:sp>
        <p:nvSpPr>
          <p:cNvPr id="124" name="Retângulo 123">
            <a:extLst>
              <a:ext uri="{FF2B5EF4-FFF2-40B4-BE49-F238E27FC236}">
                <a16:creationId xmlns:a16="http://schemas.microsoft.com/office/drawing/2014/main" id="{53296F04-2724-4E05-8DB3-E0BC34CBA940}"/>
              </a:ext>
            </a:extLst>
          </p:cNvPr>
          <p:cNvSpPr/>
          <p:nvPr/>
        </p:nvSpPr>
        <p:spPr>
          <a:xfrm>
            <a:off x="819255" y="1066955"/>
            <a:ext cx="459000"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NoSQL</a:t>
            </a:r>
            <a:r>
              <a:rPr lang="pt-BR" sz="750" dirty="0">
                <a:solidFill>
                  <a:schemeClr val="tx1"/>
                </a:solidFill>
              </a:rPr>
              <a:t> </a:t>
            </a:r>
            <a:r>
              <a:rPr lang="pt-BR" sz="750" dirty="0" err="1">
                <a:solidFill>
                  <a:schemeClr val="tx1"/>
                </a:solidFill>
              </a:rPr>
              <a:t>Databases</a:t>
            </a:r>
            <a:endParaRPr lang="pt-BR" sz="750" dirty="0">
              <a:solidFill>
                <a:schemeClr val="tx1"/>
              </a:solidFill>
            </a:endParaRPr>
          </a:p>
        </p:txBody>
      </p:sp>
      <p:sp>
        <p:nvSpPr>
          <p:cNvPr id="126" name="Retângulo 125">
            <a:extLst>
              <a:ext uri="{FF2B5EF4-FFF2-40B4-BE49-F238E27FC236}">
                <a16:creationId xmlns:a16="http://schemas.microsoft.com/office/drawing/2014/main" id="{948285FE-F070-4A7B-9A13-F15A43C77B5E}"/>
              </a:ext>
            </a:extLst>
          </p:cNvPr>
          <p:cNvSpPr/>
          <p:nvPr/>
        </p:nvSpPr>
        <p:spPr>
          <a:xfrm>
            <a:off x="1307757" y="1066955"/>
            <a:ext cx="351000"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New SQL</a:t>
            </a:r>
          </a:p>
        </p:txBody>
      </p:sp>
      <p:sp>
        <p:nvSpPr>
          <p:cNvPr id="128" name="Retângulo 127">
            <a:extLst>
              <a:ext uri="{FF2B5EF4-FFF2-40B4-BE49-F238E27FC236}">
                <a16:creationId xmlns:a16="http://schemas.microsoft.com/office/drawing/2014/main" id="{6B391397-BB56-4E3C-8B8E-46B0FD9084B8}"/>
              </a:ext>
            </a:extLst>
          </p:cNvPr>
          <p:cNvSpPr/>
          <p:nvPr/>
        </p:nvSpPr>
        <p:spPr>
          <a:xfrm>
            <a:off x="1702258" y="1066955"/>
            <a:ext cx="318833"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Graph</a:t>
            </a:r>
            <a:endParaRPr lang="pt-BR" sz="750" dirty="0">
              <a:solidFill>
                <a:schemeClr val="tx1"/>
              </a:solidFill>
            </a:endParaRPr>
          </a:p>
        </p:txBody>
      </p:sp>
      <p:sp>
        <p:nvSpPr>
          <p:cNvPr id="130" name="Retângulo 129">
            <a:extLst>
              <a:ext uri="{FF2B5EF4-FFF2-40B4-BE49-F238E27FC236}">
                <a16:creationId xmlns:a16="http://schemas.microsoft.com/office/drawing/2014/main" id="{E7F229F7-8F54-453D-9FC2-FC12B8E8F830}"/>
              </a:ext>
            </a:extLst>
          </p:cNvPr>
          <p:cNvSpPr/>
          <p:nvPr/>
        </p:nvSpPr>
        <p:spPr>
          <a:xfrm>
            <a:off x="2049250" y="1066955"/>
            <a:ext cx="259037"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MPP</a:t>
            </a:r>
          </a:p>
        </p:txBody>
      </p:sp>
      <p:sp>
        <p:nvSpPr>
          <p:cNvPr id="132" name="Retângulo 131">
            <a:extLst>
              <a:ext uri="{FF2B5EF4-FFF2-40B4-BE49-F238E27FC236}">
                <a16:creationId xmlns:a16="http://schemas.microsoft.com/office/drawing/2014/main" id="{EFEAEC87-1359-4CF0-AE9B-1CF43C3F9D08}"/>
              </a:ext>
            </a:extLst>
          </p:cNvPr>
          <p:cNvSpPr/>
          <p:nvPr/>
        </p:nvSpPr>
        <p:spPr>
          <a:xfrm>
            <a:off x="2339840" y="1066955"/>
            <a:ext cx="378667"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Serveless</a:t>
            </a:r>
            <a:endParaRPr lang="pt-BR" sz="675" dirty="0">
              <a:solidFill>
                <a:schemeClr val="tx1"/>
              </a:solidFill>
            </a:endParaRPr>
          </a:p>
        </p:txBody>
      </p:sp>
      <p:sp>
        <p:nvSpPr>
          <p:cNvPr id="134" name="Retângulo 133">
            <a:extLst>
              <a:ext uri="{FF2B5EF4-FFF2-40B4-BE49-F238E27FC236}">
                <a16:creationId xmlns:a16="http://schemas.microsoft.com/office/drawing/2014/main" id="{30B96223-0157-4A2A-B69A-73F19B7FB250}"/>
              </a:ext>
            </a:extLst>
          </p:cNvPr>
          <p:cNvSpPr/>
          <p:nvPr/>
        </p:nvSpPr>
        <p:spPr>
          <a:xfrm>
            <a:off x="2739156" y="1066955"/>
            <a:ext cx="324000"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Cluster SVCS</a:t>
            </a:r>
          </a:p>
        </p:txBody>
      </p:sp>
      <p:sp>
        <p:nvSpPr>
          <p:cNvPr id="136" name="Retângulo 135">
            <a:extLst>
              <a:ext uri="{FF2B5EF4-FFF2-40B4-BE49-F238E27FC236}">
                <a16:creationId xmlns:a16="http://schemas.microsoft.com/office/drawing/2014/main" id="{A2616BC1-AEF4-47D5-B815-2E1A06B285FC}"/>
              </a:ext>
            </a:extLst>
          </p:cNvPr>
          <p:cNvSpPr/>
          <p:nvPr/>
        </p:nvSpPr>
        <p:spPr>
          <a:xfrm>
            <a:off x="819254" y="1776493"/>
            <a:ext cx="469271"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ETL/Data </a:t>
            </a:r>
            <a:r>
              <a:rPr lang="pt-BR" sz="750" dirty="0" err="1">
                <a:solidFill>
                  <a:schemeClr val="tx1"/>
                </a:solidFill>
              </a:rPr>
              <a:t>transform</a:t>
            </a:r>
            <a:endParaRPr lang="pt-BR" sz="750" dirty="0">
              <a:solidFill>
                <a:schemeClr val="tx1"/>
              </a:solidFill>
            </a:endParaRPr>
          </a:p>
        </p:txBody>
      </p:sp>
      <p:sp>
        <p:nvSpPr>
          <p:cNvPr id="138" name="Retângulo 137">
            <a:extLst>
              <a:ext uri="{FF2B5EF4-FFF2-40B4-BE49-F238E27FC236}">
                <a16:creationId xmlns:a16="http://schemas.microsoft.com/office/drawing/2014/main" id="{A970CA6E-515B-4FF2-8E66-9724D8F5C15E}"/>
              </a:ext>
            </a:extLst>
          </p:cNvPr>
          <p:cNvSpPr/>
          <p:nvPr/>
        </p:nvSpPr>
        <p:spPr>
          <a:xfrm>
            <a:off x="1333576" y="1776493"/>
            <a:ext cx="486000"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integration</a:t>
            </a:r>
            <a:endParaRPr lang="pt-BR" sz="750" dirty="0">
              <a:solidFill>
                <a:schemeClr val="tx1"/>
              </a:solidFill>
            </a:endParaRPr>
          </a:p>
        </p:txBody>
      </p:sp>
      <p:sp>
        <p:nvSpPr>
          <p:cNvPr id="140" name="Retângulo 139">
            <a:extLst>
              <a:ext uri="{FF2B5EF4-FFF2-40B4-BE49-F238E27FC236}">
                <a16:creationId xmlns:a16="http://schemas.microsoft.com/office/drawing/2014/main" id="{55285C0E-8211-4DAC-9542-0A66B8AD4A23}"/>
              </a:ext>
            </a:extLst>
          </p:cNvPr>
          <p:cNvSpPr/>
          <p:nvPr/>
        </p:nvSpPr>
        <p:spPr>
          <a:xfrm>
            <a:off x="1863243" y="1776493"/>
            <a:ext cx="577758"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Governance</a:t>
            </a:r>
            <a:endParaRPr lang="pt-BR" sz="750" dirty="0">
              <a:solidFill>
                <a:schemeClr val="tx1"/>
              </a:solidFill>
            </a:endParaRPr>
          </a:p>
        </p:txBody>
      </p:sp>
      <p:sp>
        <p:nvSpPr>
          <p:cNvPr id="142" name="Retângulo 141">
            <a:extLst>
              <a:ext uri="{FF2B5EF4-FFF2-40B4-BE49-F238E27FC236}">
                <a16:creationId xmlns:a16="http://schemas.microsoft.com/office/drawing/2014/main" id="{67734C8E-E42B-48C1-81C0-1AFD57CD2231}"/>
              </a:ext>
            </a:extLst>
          </p:cNvPr>
          <p:cNvSpPr/>
          <p:nvPr/>
        </p:nvSpPr>
        <p:spPr>
          <a:xfrm>
            <a:off x="2469156" y="1776493"/>
            <a:ext cx="594000"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Quality</a:t>
            </a:r>
            <a:endParaRPr lang="pt-BR" sz="750" dirty="0">
              <a:solidFill>
                <a:schemeClr val="tx1"/>
              </a:solidFill>
            </a:endParaRPr>
          </a:p>
        </p:txBody>
      </p:sp>
      <p:sp>
        <p:nvSpPr>
          <p:cNvPr id="144" name="Retângulo 143">
            <a:extLst>
              <a:ext uri="{FF2B5EF4-FFF2-40B4-BE49-F238E27FC236}">
                <a16:creationId xmlns:a16="http://schemas.microsoft.com/office/drawing/2014/main" id="{99CDE84E-DF0F-407D-8F97-76CB947C865C}"/>
              </a:ext>
            </a:extLst>
          </p:cNvPr>
          <p:cNvSpPr/>
          <p:nvPr/>
        </p:nvSpPr>
        <p:spPr>
          <a:xfrm>
            <a:off x="819254" y="2442856"/>
            <a:ext cx="459000" cy="531423"/>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Mgmt</a:t>
            </a:r>
            <a:r>
              <a:rPr lang="pt-BR" sz="750" dirty="0">
                <a:solidFill>
                  <a:schemeClr val="tx1"/>
                </a:solidFill>
              </a:rPr>
              <a:t>/</a:t>
            </a:r>
          </a:p>
          <a:p>
            <a:pPr algn="ctr"/>
            <a:r>
              <a:rPr lang="pt-BR" sz="750" dirty="0" err="1">
                <a:solidFill>
                  <a:schemeClr val="tx1"/>
                </a:solidFill>
              </a:rPr>
              <a:t>Monitoring</a:t>
            </a:r>
            <a:endParaRPr lang="pt-BR" sz="750" dirty="0">
              <a:solidFill>
                <a:schemeClr val="tx1"/>
              </a:solidFill>
            </a:endParaRPr>
          </a:p>
        </p:txBody>
      </p:sp>
      <p:sp>
        <p:nvSpPr>
          <p:cNvPr id="146" name="Retângulo 145">
            <a:extLst>
              <a:ext uri="{FF2B5EF4-FFF2-40B4-BE49-F238E27FC236}">
                <a16:creationId xmlns:a16="http://schemas.microsoft.com/office/drawing/2014/main" id="{5A3BD73D-1A47-4499-9710-76BDDD9B4B04}"/>
              </a:ext>
            </a:extLst>
          </p:cNvPr>
          <p:cNvSpPr/>
          <p:nvPr/>
        </p:nvSpPr>
        <p:spPr>
          <a:xfrm>
            <a:off x="1312043" y="2442856"/>
            <a:ext cx="486000" cy="531423"/>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Generation</a:t>
            </a:r>
            <a:r>
              <a:rPr lang="pt-BR" sz="750" dirty="0">
                <a:solidFill>
                  <a:schemeClr val="tx1"/>
                </a:solidFill>
              </a:rPr>
              <a:t> &amp; </a:t>
            </a:r>
            <a:r>
              <a:rPr lang="pt-BR" sz="750" dirty="0" err="1">
                <a:solidFill>
                  <a:schemeClr val="tx1"/>
                </a:solidFill>
              </a:rPr>
              <a:t>Labelling</a:t>
            </a:r>
            <a:endParaRPr lang="pt-BR" sz="750" dirty="0">
              <a:solidFill>
                <a:schemeClr val="tx1"/>
              </a:solidFill>
            </a:endParaRPr>
          </a:p>
        </p:txBody>
      </p:sp>
      <p:sp>
        <p:nvSpPr>
          <p:cNvPr id="148" name="Retângulo 147">
            <a:extLst>
              <a:ext uri="{FF2B5EF4-FFF2-40B4-BE49-F238E27FC236}">
                <a16:creationId xmlns:a16="http://schemas.microsoft.com/office/drawing/2014/main" id="{F3114401-7D67-409F-8B10-41A78E1AADB8}"/>
              </a:ext>
            </a:extLst>
          </p:cNvPr>
          <p:cNvSpPr/>
          <p:nvPr/>
        </p:nvSpPr>
        <p:spPr>
          <a:xfrm>
            <a:off x="2168971" y="2442856"/>
            <a:ext cx="369900" cy="531423"/>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GPU </a:t>
            </a:r>
            <a:r>
              <a:rPr lang="pt-BR" sz="750" dirty="0" err="1">
                <a:solidFill>
                  <a:schemeClr val="tx1"/>
                </a:solidFill>
              </a:rPr>
              <a:t>DBs</a:t>
            </a:r>
            <a:r>
              <a:rPr lang="pt-BR" sz="750" dirty="0">
                <a:solidFill>
                  <a:schemeClr val="tx1"/>
                </a:solidFill>
              </a:rPr>
              <a:t> &amp; Clouds</a:t>
            </a:r>
          </a:p>
        </p:txBody>
      </p:sp>
      <p:sp>
        <p:nvSpPr>
          <p:cNvPr id="150" name="Retângulo 149">
            <a:extLst>
              <a:ext uri="{FF2B5EF4-FFF2-40B4-BE49-F238E27FC236}">
                <a16:creationId xmlns:a16="http://schemas.microsoft.com/office/drawing/2014/main" id="{1AAA8FEA-14F4-46E0-8970-E93008499441}"/>
              </a:ext>
            </a:extLst>
          </p:cNvPr>
          <p:cNvSpPr/>
          <p:nvPr/>
        </p:nvSpPr>
        <p:spPr>
          <a:xfrm>
            <a:off x="1846113" y="2442856"/>
            <a:ext cx="292822" cy="531423"/>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 OPS</a:t>
            </a:r>
          </a:p>
        </p:txBody>
      </p:sp>
      <p:sp>
        <p:nvSpPr>
          <p:cNvPr id="152" name="Retângulo 151">
            <a:extLst>
              <a:ext uri="{FF2B5EF4-FFF2-40B4-BE49-F238E27FC236}">
                <a16:creationId xmlns:a16="http://schemas.microsoft.com/office/drawing/2014/main" id="{D9DBEC9D-D57C-4E4C-B6FA-B3BB2A0A0D67}"/>
              </a:ext>
            </a:extLst>
          </p:cNvPr>
          <p:cNvSpPr/>
          <p:nvPr/>
        </p:nvSpPr>
        <p:spPr>
          <a:xfrm>
            <a:off x="2570662" y="2442856"/>
            <a:ext cx="484199" cy="531423"/>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Hardware</a:t>
            </a:r>
          </a:p>
        </p:txBody>
      </p:sp>
      <p:sp>
        <p:nvSpPr>
          <p:cNvPr id="154" name="Retângulo: Cantos Arredondados 153">
            <a:extLst>
              <a:ext uri="{FF2B5EF4-FFF2-40B4-BE49-F238E27FC236}">
                <a16:creationId xmlns:a16="http://schemas.microsoft.com/office/drawing/2014/main" id="{054263A2-242B-4A99-959B-C99401D16F7D}"/>
              </a:ext>
            </a:extLst>
          </p:cNvPr>
          <p:cNvSpPr/>
          <p:nvPr/>
        </p:nvSpPr>
        <p:spPr>
          <a:xfrm>
            <a:off x="774205" y="219640"/>
            <a:ext cx="2299427" cy="2943000"/>
          </a:xfrm>
          <a:prstGeom prst="roundRect">
            <a:avLst>
              <a:gd name="adj" fmla="val 3762"/>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rgbClr val="FFC000"/>
                </a:solidFill>
              </a:rPr>
              <a:t>INFRASTRUCTURE</a:t>
            </a:r>
          </a:p>
        </p:txBody>
      </p:sp>
      <p:sp>
        <p:nvSpPr>
          <p:cNvPr id="156" name="Retângulo 155">
            <a:extLst>
              <a:ext uri="{FF2B5EF4-FFF2-40B4-BE49-F238E27FC236}">
                <a16:creationId xmlns:a16="http://schemas.microsoft.com/office/drawing/2014/main" id="{509108DE-3391-4B2D-B774-7ADD66EDE7FB}"/>
              </a:ext>
            </a:extLst>
          </p:cNvPr>
          <p:cNvSpPr/>
          <p:nvPr/>
        </p:nvSpPr>
        <p:spPr>
          <a:xfrm>
            <a:off x="1580540" y="408310"/>
            <a:ext cx="351000" cy="54059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Lake</a:t>
            </a:r>
          </a:p>
        </p:txBody>
      </p:sp>
      <p:sp>
        <p:nvSpPr>
          <p:cNvPr id="158" name="Retângulo 157">
            <a:extLst>
              <a:ext uri="{FF2B5EF4-FFF2-40B4-BE49-F238E27FC236}">
                <a16:creationId xmlns:a16="http://schemas.microsoft.com/office/drawing/2014/main" id="{EB3FD78B-69DC-408E-8F37-B9DE6D9B3400}"/>
              </a:ext>
            </a:extLst>
          </p:cNvPr>
          <p:cNvSpPr/>
          <p:nvPr/>
        </p:nvSpPr>
        <p:spPr>
          <a:xfrm>
            <a:off x="1962671" y="408310"/>
            <a:ext cx="351000" cy="54059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Ware</a:t>
            </a:r>
            <a:r>
              <a:rPr lang="pt-BR" sz="750" dirty="0">
                <a:solidFill>
                  <a:schemeClr val="tx1"/>
                </a:solidFill>
              </a:rPr>
              <a:t> </a:t>
            </a:r>
            <a:r>
              <a:rPr lang="pt-BR" sz="750" dirty="0" err="1">
                <a:solidFill>
                  <a:schemeClr val="tx1"/>
                </a:solidFill>
              </a:rPr>
              <a:t>house</a:t>
            </a:r>
            <a:endParaRPr lang="pt-BR" sz="750" dirty="0">
              <a:solidFill>
                <a:schemeClr val="tx1"/>
              </a:solidFill>
            </a:endParaRPr>
          </a:p>
        </p:txBody>
      </p:sp>
      <p:sp>
        <p:nvSpPr>
          <p:cNvPr id="93" name="Retângulo 92">
            <a:extLst>
              <a:ext uri="{FF2B5EF4-FFF2-40B4-BE49-F238E27FC236}">
                <a16:creationId xmlns:a16="http://schemas.microsoft.com/office/drawing/2014/main" id="{116146F0-1BD9-4062-BDF4-E15E12B41AD1}"/>
              </a:ext>
            </a:extLst>
          </p:cNvPr>
          <p:cNvSpPr/>
          <p:nvPr/>
        </p:nvSpPr>
        <p:spPr>
          <a:xfrm>
            <a:off x="-246037" y="470175"/>
            <a:ext cx="1233122" cy="555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100" dirty="0">
                <a:solidFill>
                  <a:schemeClr val="tx1"/>
                </a:solidFill>
              </a:rPr>
              <a:t>2020</a:t>
            </a:r>
          </a:p>
        </p:txBody>
      </p:sp>
    </p:spTree>
    <p:extLst>
      <p:ext uri="{BB962C8B-B14F-4D97-AF65-F5344CB8AC3E}">
        <p14:creationId xmlns:p14="http://schemas.microsoft.com/office/powerpoint/2010/main" val="18543192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7A43AE91-14B0-4647-8F40-30C9D1DAA72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9243" y="0"/>
            <a:ext cx="7557116" cy="5144260"/>
          </a:xfrm>
          <a:prstGeom prst="rect">
            <a:avLst/>
          </a:prstGeom>
        </p:spPr>
      </p:pic>
      <p:sp>
        <p:nvSpPr>
          <p:cNvPr id="4" name="Retângulo 3">
            <a:extLst>
              <a:ext uri="{FF2B5EF4-FFF2-40B4-BE49-F238E27FC236}">
                <a16:creationId xmlns:a16="http://schemas.microsoft.com/office/drawing/2014/main" id="{3D19F67D-B130-47B4-B8C7-D7D397427DA3}"/>
              </a:ext>
            </a:extLst>
          </p:cNvPr>
          <p:cNvSpPr/>
          <p:nvPr/>
        </p:nvSpPr>
        <p:spPr>
          <a:xfrm>
            <a:off x="-246037" y="470175"/>
            <a:ext cx="1233122" cy="555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100" dirty="0">
                <a:solidFill>
                  <a:schemeClr val="tx1"/>
                </a:solidFill>
              </a:rPr>
              <a:t>2020</a:t>
            </a:r>
          </a:p>
        </p:txBody>
      </p:sp>
    </p:spTree>
    <p:extLst>
      <p:ext uri="{BB962C8B-B14F-4D97-AF65-F5344CB8AC3E}">
        <p14:creationId xmlns:p14="http://schemas.microsoft.com/office/powerpoint/2010/main" val="1753460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2A933CA0-3424-4702-8EC5-C55B215D063E}"/>
              </a:ext>
            </a:extLst>
          </p:cNvPr>
          <p:cNvSpPr/>
          <p:nvPr/>
        </p:nvSpPr>
        <p:spPr>
          <a:xfrm>
            <a:off x="819255" y="408310"/>
            <a:ext cx="351000" cy="54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Storage</a:t>
            </a:r>
            <a:endParaRPr lang="pt-BR" sz="750" dirty="0">
              <a:solidFill>
                <a:schemeClr val="tx1"/>
              </a:solidFill>
            </a:endParaRPr>
          </a:p>
        </p:txBody>
      </p:sp>
      <p:sp>
        <p:nvSpPr>
          <p:cNvPr id="7" name="Retângulo 6">
            <a:extLst>
              <a:ext uri="{FF2B5EF4-FFF2-40B4-BE49-F238E27FC236}">
                <a16:creationId xmlns:a16="http://schemas.microsoft.com/office/drawing/2014/main" id="{6E3A8219-FE0B-4FDE-BBCE-F3B0F5B068BC}"/>
              </a:ext>
            </a:extLst>
          </p:cNvPr>
          <p:cNvSpPr/>
          <p:nvPr/>
        </p:nvSpPr>
        <p:spPr>
          <a:xfrm>
            <a:off x="1201385" y="408310"/>
            <a:ext cx="351000" cy="54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Hadoop</a:t>
            </a:r>
            <a:endParaRPr lang="pt-BR" sz="750" dirty="0">
              <a:solidFill>
                <a:schemeClr val="tx1"/>
              </a:solidFill>
            </a:endParaRPr>
          </a:p>
        </p:txBody>
      </p:sp>
      <p:sp>
        <p:nvSpPr>
          <p:cNvPr id="8" name="Retângulo 7">
            <a:extLst>
              <a:ext uri="{FF2B5EF4-FFF2-40B4-BE49-F238E27FC236}">
                <a16:creationId xmlns:a16="http://schemas.microsoft.com/office/drawing/2014/main" id="{AF14A210-5BFD-43F0-A904-ABF41C576C6B}"/>
              </a:ext>
            </a:extLst>
          </p:cNvPr>
          <p:cNvSpPr/>
          <p:nvPr/>
        </p:nvSpPr>
        <p:spPr>
          <a:xfrm>
            <a:off x="2341826" y="408310"/>
            <a:ext cx="713034" cy="54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Streaming/</a:t>
            </a:r>
          </a:p>
          <a:p>
            <a:pPr algn="ctr"/>
            <a:r>
              <a:rPr lang="pt-BR" sz="750" dirty="0" err="1">
                <a:solidFill>
                  <a:schemeClr val="tx1"/>
                </a:solidFill>
              </a:rPr>
              <a:t>In-memory</a:t>
            </a:r>
            <a:endParaRPr lang="pt-BR" sz="750" dirty="0">
              <a:solidFill>
                <a:schemeClr val="tx1"/>
              </a:solidFill>
            </a:endParaRPr>
          </a:p>
        </p:txBody>
      </p:sp>
      <p:sp>
        <p:nvSpPr>
          <p:cNvPr id="9" name="Retângulo 8">
            <a:extLst>
              <a:ext uri="{FF2B5EF4-FFF2-40B4-BE49-F238E27FC236}">
                <a16:creationId xmlns:a16="http://schemas.microsoft.com/office/drawing/2014/main" id="{6A02074F-30B7-43A3-819C-9254CF44B8F5}"/>
              </a:ext>
            </a:extLst>
          </p:cNvPr>
          <p:cNvSpPr/>
          <p:nvPr/>
        </p:nvSpPr>
        <p:spPr>
          <a:xfrm>
            <a:off x="819255" y="1066955"/>
            <a:ext cx="459000"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NoSQL</a:t>
            </a:r>
            <a:r>
              <a:rPr lang="pt-BR" sz="750" dirty="0">
                <a:solidFill>
                  <a:schemeClr val="tx1"/>
                </a:solidFill>
              </a:rPr>
              <a:t> </a:t>
            </a:r>
            <a:r>
              <a:rPr lang="pt-BR" sz="750" dirty="0" err="1">
                <a:solidFill>
                  <a:schemeClr val="tx1"/>
                </a:solidFill>
              </a:rPr>
              <a:t>Databases</a:t>
            </a:r>
            <a:endParaRPr lang="pt-BR" sz="750" dirty="0">
              <a:solidFill>
                <a:schemeClr val="tx1"/>
              </a:solidFill>
            </a:endParaRPr>
          </a:p>
        </p:txBody>
      </p:sp>
      <p:sp>
        <p:nvSpPr>
          <p:cNvPr id="10" name="Retângulo 9">
            <a:extLst>
              <a:ext uri="{FF2B5EF4-FFF2-40B4-BE49-F238E27FC236}">
                <a16:creationId xmlns:a16="http://schemas.microsoft.com/office/drawing/2014/main" id="{1AB61D3C-0A3E-4791-A746-7402996F7774}"/>
              </a:ext>
            </a:extLst>
          </p:cNvPr>
          <p:cNvSpPr/>
          <p:nvPr/>
        </p:nvSpPr>
        <p:spPr>
          <a:xfrm>
            <a:off x="1307757" y="1066955"/>
            <a:ext cx="351000"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New SQL</a:t>
            </a:r>
          </a:p>
        </p:txBody>
      </p:sp>
      <p:sp>
        <p:nvSpPr>
          <p:cNvPr id="11" name="Retângulo 10">
            <a:extLst>
              <a:ext uri="{FF2B5EF4-FFF2-40B4-BE49-F238E27FC236}">
                <a16:creationId xmlns:a16="http://schemas.microsoft.com/office/drawing/2014/main" id="{F9F4202B-42ED-4930-B98A-8C0B969D29D6}"/>
              </a:ext>
            </a:extLst>
          </p:cNvPr>
          <p:cNvSpPr/>
          <p:nvPr/>
        </p:nvSpPr>
        <p:spPr>
          <a:xfrm>
            <a:off x="1702258" y="1066955"/>
            <a:ext cx="318833"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Graph</a:t>
            </a:r>
            <a:endParaRPr lang="pt-BR" sz="750" dirty="0">
              <a:solidFill>
                <a:schemeClr val="tx1"/>
              </a:solidFill>
            </a:endParaRPr>
          </a:p>
        </p:txBody>
      </p:sp>
      <p:sp>
        <p:nvSpPr>
          <p:cNvPr id="12" name="Retângulo 11">
            <a:extLst>
              <a:ext uri="{FF2B5EF4-FFF2-40B4-BE49-F238E27FC236}">
                <a16:creationId xmlns:a16="http://schemas.microsoft.com/office/drawing/2014/main" id="{2D382E83-5D3D-4573-B003-4D671CA3E255}"/>
              </a:ext>
            </a:extLst>
          </p:cNvPr>
          <p:cNvSpPr/>
          <p:nvPr/>
        </p:nvSpPr>
        <p:spPr>
          <a:xfrm>
            <a:off x="2049250" y="1066955"/>
            <a:ext cx="259037"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MPP</a:t>
            </a:r>
          </a:p>
        </p:txBody>
      </p:sp>
      <p:sp>
        <p:nvSpPr>
          <p:cNvPr id="13" name="Retângulo 12">
            <a:extLst>
              <a:ext uri="{FF2B5EF4-FFF2-40B4-BE49-F238E27FC236}">
                <a16:creationId xmlns:a16="http://schemas.microsoft.com/office/drawing/2014/main" id="{2679C223-7DEB-499E-92C9-7148638CCBCC}"/>
              </a:ext>
            </a:extLst>
          </p:cNvPr>
          <p:cNvSpPr/>
          <p:nvPr/>
        </p:nvSpPr>
        <p:spPr>
          <a:xfrm>
            <a:off x="2339840" y="1066955"/>
            <a:ext cx="378667"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Serveless</a:t>
            </a:r>
            <a:endParaRPr lang="pt-BR" sz="675" dirty="0">
              <a:solidFill>
                <a:schemeClr val="tx1"/>
              </a:solidFill>
            </a:endParaRPr>
          </a:p>
        </p:txBody>
      </p:sp>
      <p:sp>
        <p:nvSpPr>
          <p:cNvPr id="14" name="Retângulo 13">
            <a:extLst>
              <a:ext uri="{FF2B5EF4-FFF2-40B4-BE49-F238E27FC236}">
                <a16:creationId xmlns:a16="http://schemas.microsoft.com/office/drawing/2014/main" id="{F343CBC6-9148-47A1-97A1-7C7966E20710}"/>
              </a:ext>
            </a:extLst>
          </p:cNvPr>
          <p:cNvSpPr/>
          <p:nvPr/>
        </p:nvSpPr>
        <p:spPr>
          <a:xfrm>
            <a:off x="2739156" y="1066955"/>
            <a:ext cx="324000"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Cluster SVCS</a:t>
            </a:r>
          </a:p>
        </p:txBody>
      </p:sp>
      <p:sp>
        <p:nvSpPr>
          <p:cNvPr id="15" name="Retângulo 14">
            <a:extLst>
              <a:ext uri="{FF2B5EF4-FFF2-40B4-BE49-F238E27FC236}">
                <a16:creationId xmlns:a16="http://schemas.microsoft.com/office/drawing/2014/main" id="{FA4DE65D-E6AF-40F3-9147-9989B0A83F89}"/>
              </a:ext>
            </a:extLst>
          </p:cNvPr>
          <p:cNvSpPr/>
          <p:nvPr/>
        </p:nvSpPr>
        <p:spPr>
          <a:xfrm>
            <a:off x="819254" y="1776493"/>
            <a:ext cx="469271"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ETL/Data </a:t>
            </a:r>
            <a:r>
              <a:rPr lang="pt-BR" sz="750" dirty="0" err="1">
                <a:solidFill>
                  <a:schemeClr val="tx1"/>
                </a:solidFill>
              </a:rPr>
              <a:t>transform</a:t>
            </a:r>
            <a:endParaRPr lang="pt-BR" sz="750" dirty="0">
              <a:solidFill>
                <a:schemeClr val="tx1"/>
              </a:solidFill>
            </a:endParaRPr>
          </a:p>
        </p:txBody>
      </p:sp>
      <p:sp>
        <p:nvSpPr>
          <p:cNvPr id="16" name="Retângulo 15">
            <a:extLst>
              <a:ext uri="{FF2B5EF4-FFF2-40B4-BE49-F238E27FC236}">
                <a16:creationId xmlns:a16="http://schemas.microsoft.com/office/drawing/2014/main" id="{6F02F678-6CD2-4357-8EB8-CA011D0C8A94}"/>
              </a:ext>
            </a:extLst>
          </p:cNvPr>
          <p:cNvSpPr/>
          <p:nvPr/>
        </p:nvSpPr>
        <p:spPr>
          <a:xfrm>
            <a:off x="1333576" y="1776493"/>
            <a:ext cx="486000"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integration</a:t>
            </a:r>
            <a:endParaRPr lang="pt-BR" sz="750" dirty="0">
              <a:solidFill>
                <a:schemeClr val="tx1"/>
              </a:solidFill>
            </a:endParaRPr>
          </a:p>
        </p:txBody>
      </p:sp>
      <p:sp>
        <p:nvSpPr>
          <p:cNvPr id="17" name="Retângulo 16">
            <a:extLst>
              <a:ext uri="{FF2B5EF4-FFF2-40B4-BE49-F238E27FC236}">
                <a16:creationId xmlns:a16="http://schemas.microsoft.com/office/drawing/2014/main" id="{EE0A975A-82F8-4681-859B-19CBB90CC356}"/>
              </a:ext>
            </a:extLst>
          </p:cNvPr>
          <p:cNvSpPr/>
          <p:nvPr/>
        </p:nvSpPr>
        <p:spPr>
          <a:xfrm>
            <a:off x="1863243" y="1776493"/>
            <a:ext cx="577758"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Governance</a:t>
            </a:r>
            <a:endParaRPr lang="pt-BR" sz="750" dirty="0">
              <a:solidFill>
                <a:schemeClr val="tx1"/>
              </a:solidFill>
            </a:endParaRPr>
          </a:p>
        </p:txBody>
      </p:sp>
      <p:sp>
        <p:nvSpPr>
          <p:cNvPr id="19" name="Retângulo 18">
            <a:extLst>
              <a:ext uri="{FF2B5EF4-FFF2-40B4-BE49-F238E27FC236}">
                <a16:creationId xmlns:a16="http://schemas.microsoft.com/office/drawing/2014/main" id="{75185D32-B847-4747-8E4B-991D590FD9F6}"/>
              </a:ext>
            </a:extLst>
          </p:cNvPr>
          <p:cNvSpPr/>
          <p:nvPr/>
        </p:nvSpPr>
        <p:spPr>
          <a:xfrm>
            <a:off x="2469156" y="1776493"/>
            <a:ext cx="594000"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Quality</a:t>
            </a:r>
            <a:endParaRPr lang="pt-BR" sz="750" dirty="0">
              <a:solidFill>
                <a:schemeClr val="tx1"/>
              </a:solidFill>
            </a:endParaRPr>
          </a:p>
        </p:txBody>
      </p:sp>
      <p:sp>
        <p:nvSpPr>
          <p:cNvPr id="21" name="Retângulo 20">
            <a:extLst>
              <a:ext uri="{FF2B5EF4-FFF2-40B4-BE49-F238E27FC236}">
                <a16:creationId xmlns:a16="http://schemas.microsoft.com/office/drawing/2014/main" id="{60216325-BF0F-4EEC-A4D5-894DB5FACCFC}"/>
              </a:ext>
            </a:extLst>
          </p:cNvPr>
          <p:cNvSpPr/>
          <p:nvPr/>
        </p:nvSpPr>
        <p:spPr>
          <a:xfrm>
            <a:off x="819254" y="2442856"/>
            <a:ext cx="459000" cy="5314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Mgmt</a:t>
            </a:r>
            <a:r>
              <a:rPr lang="pt-BR" sz="750" dirty="0">
                <a:solidFill>
                  <a:schemeClr val="tx1"/>
                </a:solidFill>
              </a:rPr>
              <a:t>/</a:t>
            </a:r>
          </a:p>
          <a:p>
            <a:pPr algn="ctr"/>
            <a:r>
              <a:rPr lang="pt-BR" sz="750" dirty="0" err="1">
                <a:solidFill>
                  <a:schemeClr val="tx1"/>
                </a:solidFill>
              </a:rPr>
              <a:t>Monitoring</a:t>
            </a:r>
            <a:endParaRPr lang="pt-BR" sz="750" dirty="0">
              <a:solidFill>
                <a:schemeClr val="tx1"/>
              </a:solidFill>
            </a:endParaRPr>
          </a:p>
        </p:txBody>
      </p:sp>
      <p:sp>
        <p:nvSpPr>
          <p:cNvPr id="23" name="Retângulo 22">
            <a:extLst>
              <a:ext uri="{FF2B5EF4-FFF2-40B4-BE49-F238E27FC236}">
                <a16:creationId xmlns:a16="http://schemas.microsoft.com/office/drawing/2014/main" id="{3AEB48EA-31CE-4B59-AB25-CA1EA54B0DEB}"/>
              </a:ext>
            </a:extLst>
          </p:cNvPr>
          <p:cNvSpPr/>
          <p:nvPr/>
        </p:nvSpPr>
        <p:spPr>
          <a:xfrm>
            <a:off x="1312043" y="2442856"/>
            <a:ext cx="486000" cy="5314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Generation</a:t>
            </a:r>
            <a:r>
              <a:rPr lang="pt-BR" sz="750" dirty="0">
                <a:solidFill>
                  <a:schemeClr val="tx1"/>
                </a:solidFill>
              </a:rPr>
              <a:t> &amp; </a:t>
            </a:r>
            <a:r>
              <a:rPr lang="pt-BR" sz="750" dirty="0" err="1">
                <a:solidFill>
                  <a:schemeClr val="tx1"/>
                </a:solidFill>
              </a:rPr>
              <a:t>Labelling</a:t>
            </a:r>
            <a:endParaRPr lang="pt-BR" sz="750" dirty="0">
              <a:solidFill>
                <a:schemeClr val="tx1"/>
              </a:solidFill>
            </a:endParaRPr>
          </a:p>
        </p:txBody>
      </p:sp>
      <p:sp>
        <p:nvSpPr>
          <p:cNvPr id="24" name="Retângulo 23">
            <a:extLst>
              <a:ext uri="{FF2B5EF4-FFF2-40B4-BE49-F238E27FC236}">
                <a16:creationId xmlns:a16="http://schemas.microsoft.com/office/drawing/2014/main" id="{7309C948-4C96-4439-9F2D-481253772B09}"/>
              </a:ext>
            </a:extLst>
          </p:cNvPr>
          <p:cNvSpPr/>
          <p:nvPr/>
        </p:nvSpPr>
        <p:spPr>
          <a:xfrm>
            <a:off x="2168971" y="2442856"/>
            <a:ext cx="369900" cy="5314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GPU </a:t>
            </a:r>
            <a:r>
              <a:rPr lang="pt-BR" sz="750" dirty="0" err="1">
                <a:solidFill>
                  <a:schemeClr val="tx1"/>
                </a:solidFill>
              </a:rPr>
              <a:t>DBs</a:t>
            </a:r>
            <a:r>
              <a:rPr lang="pt-BR" sz="750" dirty="0">
                <a:solidFill>
                  <a:schemeClr val="tx1"/>
                </a:solidFill>
              </a:rPr>
              <a:t> &amp; Clouds</a:t>
            </a:r>
          </a:p>
        </p:txBody>
      </p:sp>
      <p:sp>
        <p:nvSpPr>
          <p:cNvPr id="25" name="Retângulo 24">
            <a:extLst>
              <a:ext uri="{FF2B5EF4-FFF2-40B4-BE49-F238E27FC236}">
                <a16:creationId xmlns:a16="http://schemas.microsoft.com/office/drawing/2014/main" id="{1681E234-B670-455C-B5E8-E2ED0C89A437}"/>
              </a:ext>
            </a:extLst>
          </p:cNvPr>
          <p:cNvSpPr/>
          <p:nvPr/>
        </p:nvSpPr>
        <p:spPr>
          <a:xfrm>
            <a:off x="1846113" y="2442856"/>
            <a:ext cx="292822" cy="5314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 OPS</a:t>
            </a:r>
          </a:p>
        </p:txBody>
      </p:sp>
      <p:sp>
        <p:nvSpPr>
          <p:cNvPr id="26" name="Retângulo 25">
            <a:extLst>
              <a:ext uri="{FF2B5EF4-FFF2-40B4-BE49-F238E27FC236}">
                <a16:creationId xmlns:a16="http://schemas.microsoft.com/office/drawing/2014/main" id="{569EAAD5-215B-48C9-8BFB-724E1347989D}"/>
              </a:ext>
            </a:extLst>
          </p:cNvPr>
          <p:cNvSpPr/>
          <p:nvPr/>
        </p:nvSpPr>
        <p:spPr>
          <a:xfrm>
            <a:off x="2570662" y="2442856"/>
            <a:ext cx="484199" cy="5314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Hardware</a:t>
            </a:r>
          </a:p>
        </p:txBody>
      </p:sp>
      <p:sp>
        <p:nvSpPr>
          <p:cNvPr id="40" name="Retângulo 39">
            <a:extLst>
              <a:ext uri="{FF2B5EF4-FFF2-40B4-BE49-F238E27FC236}">
                <a16:creationId xmlns:a16="http://schemas.microsoft.com/office/drawing/2014/main" id="{8F1F7166-5332-4B67-A3D7-479E0800F0F6}"/>
              </a:ext>
            </a:extLst>
          </p:cNvPr>
          <p:cNvSpPr/>
          <p:nvPr/>
        </p:nvSpPr>
        <p:spPr>
          <a:xfrm>
            <a:off x="5082106" y="408308"/>
            <a:ext cx="640085"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Sales</a:t>
            </a:r>
          </a:p>
        </p:txBody>
      </p:sp>
      <p:sp>
        <p:nvSpPr>
          <p:cNvPr id="41" name="Retângulo 40">
            <a:extLst>
              <a:ext uri="{FF2B5EF4-FFF2-40B4-BE49-F238E27FC236}">
                <a16:creationId xmlns:a16="http://schemas.microsoft.com/office/drawing/2014/main" id="{125388DC-59D4-4B91-A41F-275D041C554F}"/>
              </a:ext>
            </a:extLst>
          </p:cNvPr>
          <p:cNvSpPr/>
          <p:nvPr/>
        </p:nvSpPr>
        <p:spPr>
          <a:xfrm>
            <a:off x="5744716" y="408308"/>
            <a:ext cx="542477"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Marketing – B2B</a:t>
            </a:r>
          </a:p>
        </p:txBody>
      </p:sp>
      <p:sp>
        <p:nvSpPr>
          <p:cNvPr id="42" name="Retângulo 41">
            <a:extLst>
              <a:ext uri="{FF2B5EF4-FFF2-40B4-BE49-F238E27FC236}">
                <a16:creationId xmlns:a16="http://schemas.microsoft.com/office/drawing/2014/main" id="{21D80A36-A4AA-4ADC-A532-E2768ABE1B3B}"/>
              </a:ext>
            </a:extLst>
          </p:cNvPr>
          <p:cNvSpPr/>
          <p:nvPr/>
        </p:nvSpPr>
        <p:spPr>
          <a:xfrm>
            <a:off x="6309719" y="408308"/>
            <a:ext cx="711414"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Marketing – B2C</a:t>
            </a:r>
          </a:p>
        </p:txBody>
      </p:sp>
      <p:sp>
        <p:nvSpPr>
          <p:cNvPr id="43" name="Retângulo 42">
            <a:extLst>
              <a:ext uri="{FF2B5EF4-FFF2-40B4-BE49-F238E27FC236}">
                <a16:creationId xmlns:a16="http://schemas.microsoft.com/office/drawing/2014/main" id="{8E510761-2BA9-482D-8C4C-1B03B451B6EC}"/>
              </a:ext>
            </a:extLst>
          </p:cNvPr>
          <p:cNvSpPr/>
          <p:nvPr/>
        </p:nvSpPr>
        <p:spPr>
          <a:xfrm>
            <a:off x="7054404" y="408308"/>
            <a:ext cx="888375"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Customer</a:t>
            </a:r>
            <a:r>
              <a:rPr lang="pt-BR" sz="750" dirty="0">
                <a:solidFill>
                  <a:schemeClr val="tx1"/>
                </a:solidFill>
              </a:rPr>
              <a:t> Experience /Service</a:t>
            </a:r>
          </a:p>
        </p:txBody>
      </p:sp>
      <p:sp>
        <p:nvSpPr>
          <p:cNvPr id="44" name="Retângulo 43">
            <a:extLst>
              <a:ext uri="{FF2B5EF4-FFF2-40B4-BE49-F238E27FC236}">
                <a16:creationId xmlns:a16="http://schemas.microsoft.com/office/drawing/2014/main" id="{D6F59AA5-C334-4490-B55B-3C73DED7003A}"/>
              </a:ext>
            </a:extLst>
          </p:cNvPr>
          <p:cNvSpPr/>
          <p:nvPr/>
        </p:nvSpPr>
        <p:spPr>
          <a:xfrm>
            <a:off x="7976052" y="408308"/>
            <a:ext cx="351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Human</a:t>
            </a:r>
            <a:r>
              <a:rPr lang="pt-BR" sz="750" dirty="0">
                <a:solidFill>
                  <a:schemeClr val="tx1"/>
                </a:solidFill>
              </a:rPr>
              <a:t> Capital</a:t>
            </a:r>
          </a:p>
        </p:txBody>
      </p:sp>
      <p:sp>
        <p:nvSpPr>
          <p:cNvPr id="45" name="Retângulo 44">
            <a:extLst>
              <a:ext uri="{FF2B5EF4-FFF2-40B4-BE49-F238E27FC236}">
                <a16:creationId xmlns:a16="http://schemas.microsoft.com/office/drawing/2014/main" id="{8C2D1EEC-D8A9-4359-A937-9438E0C07299}"/>
              </a:ext>
            </a:extLst>
          </p:cNvPr>
          <p:cNvSpPr/>
          <p:nvPr/>
        </p:nvSpPr>
        <p:spPr>
          <a:xfrm>
            <a:off x="5082107" y="1075395"/>
            <a:ext cx="453003"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Legal</a:t>
            </a:r>
          </a:p>
        </p:txBody>
      </p:sp>
      <p:sp>
        <p:nvSpPr>
          <p:cNvPr id="46" name="Retângulo 45">
            <a:extLst>
              <a:ext uri="{FF2B5EF4-FFF2-40B4-BE49-F238E27FC236}">
                <a16:creationId xmlns:a16="http://schemas.microsoft.com/office/drawing/2014/main" id="{F2010D2D-48AD-4FA6-9B02-621B3E36F159}"/>
              </a:ext>
            </a:extLst>
          </p:cNvPr>
          <p:cNvSpPr/>
          <p:nvPr/>
        </p:nvSpPr>
        <p:spPr>
          <a:xfrm>
            <a:off x="5564604" y="1075395"/>
            <a:ext cx="540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Reg</a:t>
            </a:r>
            <a:r>
              <a:rPr lang="pt-BR" sz="750" dirty="0">
                <a:solidFill>
                  <a:schemeClr val="tx1"/>
                </a:solidFill>
              </a:rPr>
              <a:t> &amp; </a:t>
            </a:r>
            <a:r>
              <a:rPr lang="pt-BR" sz="750" dirty="0" err="1">
                <a:solidFill>
                  <a:schemeClr val="tx1"/>
                </a:solidFill>
              </a:rPr>
              <a:t>Compliance</a:t>
            </a:r>
            <a:endParaRPr lang="pt-BR" sz="750" dirty="0">
              <a:solidFill>
                <a:schemeClr val="tx1"/>
              </a:solidFill>
            </a:endParaRPr>
          </a:p>
        </p:txBody>
      </p:sp>
      <p:sp>
        <p:nvSpPr>
          <p:cNvPr id="47" name="Retângulo 46">
            <a:extLst>
              <a:ext uri="{FF2B5EF4-FFF2-40B4-BE49-F238E27FC236}">
                <a16:creationId xmlns:a16="http://schemas.microsoft.com/office/drawing/2014/main" id="{0723D6C4-7C41-421B-9D17-087806CBAB88}"/>
              </a:ext>
            </a:extLst>
          </p:cNvPr>
          <p:cNvSpPr/>
          <p:nvPr/>
        </p:nvSpPr>
        <p:spPr>
          <a:xfrm>
            <a:off x="6129133" y="1075395"/>
            <a:ext cx="405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Finance</a:t>
            </a:r>
            <a:endParaRPr lang="pt-BR" sz="750" dirty="0">
              <a:solidFill>
                <a:schemeClr val="tx1"/>
              </a:solidFill>
            </a:endParaRPr>
          </a:p>
        </p:txBody>
      </p:sp>
      <p:sp>
        <p:nvSpPr>
          <p:cNvPr id="48" name="Retângulo 47">
            <a:extLst>
              <a:ext uri="{FF2B5EF4-FFF2-40B4-BE49-F238E27FC236}">
                <a16:creationId xmlns:a16="http://schemas.microsoft.com/office/drawing/2014/main" id="{3C0A2BBE-F021-4FA5-A16C-24CAA7FDB7FC}"/>
              </a:ext>
            </a:extLst>
          </p:cNvPr>
          <p:cNvSpPr/>
          <p:nvPr/>
        </p:nvSpPr>
        <p:spPr>
          <a:xfrm>
            <a:off x="7094751" y="1075395"/>
            <a:ext cx="1215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Security</a:t>
            </a:r>
          </a:p>
        </p:txBody>
      </p:sp>
      <p:sp>
        <p:nvSpPr>
          <p:cNvPr id="50" name="Retângulo 49">
            <a:extLst>
              <a:ext uri="{FF2B5EF4-FFF2-40B4-BE49-F238E27FC236}">
                <a16:creationId xmlns:a16="http://schemas.microsoft.com/office/drawing/2014/main" id="{8AD40A2F-7294-4A48-B8C6-0204494892BA}"/>
              </a:ext>
            </a:extLst>
          </p:cNvPr>
          <p:cNvSpPr/>
          <p:nvPr/>
        </p:nvSpPr>
        <p:spPr>
          <a:xfrm>
            <a:off x="6559619" y="1075395"/>
            <a:ext cx="513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Automation &amp; RPA</a:t>
            </a:r>
          </a:p>
        </p:txBody>
      </p:sp>
      <p:sp>
        <p:nvSpPr>
          <p:cNvPr id="68" name="Retângulo 67">
            <a:extLst>
              <a:ext uri="{FF2B5EF4-FFF2-40B4-BE49-F238E27FC236}">
                <a16:creationId xmlns:a16="http://schemas.microsoft.com/office/drawing/2014/main" id="{3EF0E65A-7A59-4C0F-87B7-339545203CA6}"/>
              </a:ext>
            </a:extLst>
          </p:cNvPr>
          <p:cNvSpPr/>
          <p:nvPr/>
        </p:nvSpPr>
        <p:spPr>
          <a:xfrm>
            <a:off x="819254" y="4202515"/>
            <a:ext cx="664488"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Marketplace &amp; Discovery</a:t>
            </a:r>
          </a:p>
        </p:txBody>
      </p:sp>
      <p:sp>
        <p:nvSpPr>
          <p:cNvPr id="69" name="Retângulo 68">
            <a:extLst>
              <a:ext uri="{FF2B5EF4-FFF2-40B4-BE49-F238E27FC236}">
                <a16:creationId xmlns:a16="http://schemas.microsoft.com/office/drawing/2014/main" id="{D8B12DA3-F124-49A6-98BB-B87FA458CC56}"/>
              </a:ext>
            </a:extLst>
          </p:cNvPr>
          <p:cNvSpPr/>
          <p:nvPr/>
        </p:nvSpPr>
        <p:spPr>
          <a:xfrm>
            <a:off x="1584226" y="4202515"/>
            <a:ext cx="123149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Financial / </a:t>
            </a:r>
            <a:r>
              <a:rPr lang="pt-BR" sz="750" dirty="0" err="1">
                <a:solidFill>
                  <a:schemeClr val="tx1"/>
                </a:solidFill>
              </a:rPr>
              <a:t>Economic</a:t>
            </a:r>
            <a:r>
              <a:rPr lang="pt-BR" sz="750" dirty="0">
                <a:solidFill>
                  <a:schemeClr val="tx1"/>
                </a:solidFill>
              </a:rPr>
              <a:t> Data</a:t>
            </a:r>
          </a:p>
        </p:txBody>
      </p:sp>
      <p:sp>
        <p:nvSpPr>
          <p:cNvPr id="70" name="Retângulo 69">
            <a:extLst>
              <a:ext uri="{FF2B5EF4-FFF2-40B4-BE49-F238E27FC236}">
                <a16:creationId xmlns:a16="http://schemas.microsoft.com/office/drawing/2014/main" id="{2EF6D8C7-C99A-478E-830C-BAB3144CC368}"/>
              </a:ext>
            </a:extLst>
          </p:cNvPr>
          <p:cNvSpPr/>
          <p:nvPr/>
        </p:nvSpPr>
        <p:spPr>
          <a:xfrm>
            <a:off x="2916200" y="4202515"/>
            <a:ext cx="837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Air / Space / </a:t>
            </a:r>
            <a:r>
              <a:rPr lang="pt-BR" sz="750" dirty="0" err="1">
                <a:solidFill>
                  <a:schemeClr val="tx1"/>
                </a:solidFill>
              </a:rPr>
              <a:t>Sea</a:t>
            </a:r>
            <a:endParaRPr lang="pt-BR" sz="750" dirty="0">
              <a:solidFill>
                <a:schemeClr val="tx1"/>
              </a:solidFill>
            </a:endParaRPr>
          </a:p>
        </p:txBody>
      </p:sp>
      <p:sp>
        <p:nvSpPr>
          <p:cNvPr id="71" name="Retângulo 70">
            <a:extLst>
              <a:ext uri="{FF2B5EF4-FFF2-40B4-BE49-F238E27FC236}">
                <a16:creationId xmlns:a16="http://schemas.microsoft.com/office/drawing/2014/main" id="{858E45BC-F10F-4368-836E-2BCE51518451}"/>
              </a:ext>
            </a:extLst>
          </p:cNvPr>
          <p:cNvSpPr/>
          <p:nvPr/>
        </p:nvSpPr>
        <p:spPr>
          <a:xfrm>
            <a:off x="3853684" y="4202515"/>
            <a:ext cx="783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People / </a:t>
            </a:r>
            <a:r>
              <a:rPr lang="pt-BR" sz="750" dirty="0" err="1">
                <a:solidFill>
                  <a:schemeClr val="tx1"/>
                </a:solidFill>
              </a:rPr>
              <a:t>Entities</a:t>
            </a:r>
            <a:endParaRPr lang="pt-BR" sz="750" dirty="0">
              <a:solidFill>
                <a:schemeClr val="tx1"/>
              </a:solidFill>
            </a:endParaRPr>
          </a:p>
        </p:txBody>
      </p:sp>
      <p:sp>
        <p:nvSpPr>
          <p:cNvPr id="73" name="Retângulo 72">
            <a:extLst>
              <a:ext uri="{FF2B5EF4-FFF2-40B4-BE49-F238E27FC236}">
                <a16:creationId xmlns:a16="http://schemas.microsoft.com/office/drawing/2014/main" id="{E41FAFFE-CAC3-4281-90FB-1F551DFEE665}"/>
              </a:ext>
            </a:extLst>
          </p:cNvPr>
          <p:cNvSpPr/>
          <p:nvPr/>
        </p:nvSpPr>
        <p:spPr>
          <a:xfrm>
            <a:off x="4737168" y="4202515"/>
            <a:ext cx="771347"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Location</a:t>
            </a:r>
            <a:r>
              <a:rPr lang="pt-BR" sz="750" dirty="0">
                <a:solidFill>
                  <a:schemeClr val="tx1"/>
                </a:solidFill>
              </a:rPr>
              <a:t> </a:t>
            </a:r>
            <a:r>
              <a:rPr lang="pt-BR" sz="750" dirty="0" err="1">
                <a:solidFill>
                  <a:schemeClr val="tx1"/>
                </a:solidFill>
              </a:rPr>
              <a:t>Intelligence</a:t>
            </a:r>
            <a:endParaRPr lang="pt-BR" sz="750" dirty="0">
              <a:solidFill>
                <a:schemeClr val="tx1"/>
              </a:solidFill>
            </a:endParaRPr>
          </a:p>
        </p:txBody>
      </p:sp>
      <p:sp>
        <p:nvSpPr>
          <p:cNvPr id="75" name="Retângulo 74">
            <a:extLst>
              <a:ext uri="{FF2B5EF4-FFF2-40B4-BE49-F238E27FC236}">
                <a16:creationId xmlns:a16="http://schemas.microsoft.com/office/drawing/2014/main" id="{A5C6206A-698B-4CF4-A35D-BF27934DF302}"/>
              </a:ext>
            </a:extLst>
          </p:cNvPr>
          <p:cNvSpPr/>
          <p:nvPr/>
        </p:nvSpPr>
        <p:spPr>
          <a:xfrm>
            <a:off x="5608998" y="4202515"/>
            <a:ext cx="467393"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Other</a:t>
            </a:r>
            <a:endParaRPr lang="pt-BR" sz="750" dirty="0">
              <a:solidFill>
                <a:schemeClr val="tx1"/>
              </a:solidFill>
            </a:endParaRPr>
          </a:p>
        </p:txBody>
      </p:sp>
      <p:sp>
        <p:nvSpPr>
          <p:cNvPr id="76" name="Retângulo 75">
            <a:extLst>
              <a:ext uri="{FF2B5EF4-FFF2-40B4-BE49-F238E27FC236}">
                <a16:creationId xmlns:a16="http://schemas.microsoft.com/office/drawing/2014/main" id="{0355D7A3-A3DC-42AF-B962-F22A0E264BD6}"/>
              </a:ext>
            </a:extLst>
          </p:cNvPr>
          <p:cNvSpPr/>
          <p:nvPr/>
        </p:nvSpPr>
        <p:spPr>
          <a:xfrm>
            <a:off x="7653708" y="4202515"/>
            <a:ext cx="705783"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Research</a:t>
            </a:r>
            <a:endParaRPr lang="pt-BR" sz="750" dirty="0">
              <a:solidFill>
                <a:schemeClr val="tx1"/>
              </a:solidFill>
            </a:endParaRPr>
          </a:p>
        </p:txBody>
      </p:sp>
      <p:sp>
        <p:nvSpPr>
          <p:cNvPr id="77" name="Retângulo 76">
            <a:extLst>
              <a:ext uri="{FF2B5EF4-FFF2-40B4-BE49-F238E27FC236}">
                <a16:creationId xmlns:a16="http://schemas.microsoft.com/office/drawing/2014/main" id="{B0686F7B-AD18-4FEF-B63E-6625E92AA5C6}"/>
              </a:ext>
            </a:extLst>
          </p:cNvPr>
          <p:cNvSpPr/>
          <p:nvPr/>
        </p:nvSpPr>
        <p:spPr>
          <a:xfrm>
            <a:off x="6796075" y="4202515"/>
            <a:ext cx="80459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Incubators</a:t>
            </a:r>
            <a:r>
              <a:rPr lang="pt-BR" sz="750" dirty="0">
                <a:solidFill>
                  <a:schemeClr val="tx1"/>
                </a:solidFill>
              </a:rPr>
              <a:t> / </a:t>
            </a:r>
            <a:r>
              <a:rPr lang="pt-BR" sz="750" dirty="0" err="1">
                <a:solidFill>
                  <a:schemeClr val="tx1"/>
                </a:solidFill>
              </a:rPr>
              <a:t>Schools</a:t>
            </a:r>
            <a:endParaRPr lang="pt-BR" sz="750" dirty="0">
              <a:solidFill>
                <a:schemeClr val="tx1"/>
              </a:solidFill>
            </a:endParaRPr>
          </a:p>
        </p:txBody>
      </p:sp>
      <p:sp>
        <p:nvSpPr>
          <p:cNvPr id="78" name="Retângulo 77">
            <a:extLst>
              <a:ext uri="{FF2B5EF4-FFF2-40B4-BE49-F238E27FC236}">
                <a16:creationId xmlns:a16="http://schemas.microsoft.com/office/drawing/2014/main" id="{FEE48721-FA8E-40EB-B320-7F7230139AEA}"/>
              </a:ext>
            </a:extLst>
          </p:cNvPr>
          <p:cNvSpPr/>
          <p:nvPr/>
        </p:nvSpPr>
        <p:spPr>
          <a:xfrm>
            <a:off x="6264765" y="4202515"/>
            <a:ext cx="483898"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Services</a:t>
            </a:r>
          </a:p>
        </p:txBody>
      </p:sp>
      <p:sp>
        <p:nvSpPr>
          <p:cNvPr id="80" name="Retângulo 79">
            <a:extLst>
              <a:ext uri="{FF2B5EF4-FFF2-40B4-BE49-F238E27FC236}">
                <a16:creationId xmlns:a16="http://schemas.microsoft.com/office/drawing/2014/main" id="{1219C92D-F764-4D0B-8F05-84D70E614BFD}"/>
              </a:ext>
            </a:extLst>
          </p:cNvPr>
          <p:cNvSpPr/>
          <p:nvPr/>
        </p:nvSpPr>
        <p:spPr>
          <a:xfrm>
            <a:off x="6015955" y="1770700"/>
            <a:ext cx="322748"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Real </a:t>
            </a:r>
            <a:r>
              <a:rPr lang="pt-BR" sz="750" dirty="0" err="1">
                <a:solidFill>
                  <a:schemeClr val="tx1"/>
                </a:solidFill>
              </a:rPr>
              <a:t>state</a:t>
            </a:r>
            <a:endParaRPr lang="pt-BR" sz="750" dirty="0">
              <a:solidFill>
                <a:schemeClr val="tx1"/>
              </a:solidFill>
            </a:endParaRPr>
          </a:p>
        </p:txBody>
      </p:sp>
      <p:sp>
        <p:nvSpPr>
          <p:cNvPr id="81" name="Retângulo 80">
            <a:extLst>
              <a:ext uri="{FF2B5EF4-FFF2-40B4-BE49-F238E27FC236}">
                <a16:creationId xmlns:a16="http://schemas.microsoft.com/office/drawing/2014/main" id="{D9EB1C41-650D-4AA7-9883-F633C3669EB2}"/>
              </a:ext>
            </a:extLst>
          </p:cNvPr>
          <p:cNvSpPr/>
          <p:nvPr/>
        </p:nvSpPr>
        <p:spPr>
          <a:xfrm>
            <a:off x="6361885" y="1770700"/>
            <a:ext cx="400094"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Gov</a:t>
            </a:r>
            <a:r>
              <a:rPr lang="pt-BR" sz="750" dirty="0">
                <a:solidFill>
                  <a:schemeClr val="tx1"/>
                </a:solidFill>
              </a:rPr>
              <a:t> &amp; Intel.</a:t>
            </a:r>
          </a:p>
        </p:txBody>
      </p:sp>
      <p:sp>
        <p:nvSpPr>
          <p:cNvPr id="83" name="Retângulo 82">
            <a:extLst>
              <a:ext uri="{FF2B5EF4-FFF2-40B4-BE49-F238E27FC236}">
                <a16:creationId xmlns:a16="http://schemas.microsoft.com/office/drawing/2014/main" id="{5E1EA2D2-1391-404A-997A-91EF05F8331F}"/>
              </a:ext>
            </a:extLst>
          </p:cNvPr>
          <p:cNvSpPr/>
          <p:nvPr/>
        </p:nvSpPr>
        <p:spPr>
          <a:xfrm>
            <a:off x="6796075" y="1770700"/>
            <a:ext cx="491603"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a:solidFill>
                  <a:schemeClr val="tx1"/>
                </a:solidFill>
              </a:rPr>
              <a:t>Commerce</a:t>
            </a:r>
            <a:endParaRPr lang="pt-BR" sz="675" dirty="0">
              <a:solidFill>
                <a:schemeClr val="tx1"/>
              </a:solidFill>
            </a:endParaRPr>
          </a:p>
        </p:txBody>
      </p:sp>
      <p:sp>
        <p:nvSpPr>
          <p:cNvPr id="84" name="Retângulo 83">
            <a:extLst>
              <a:ext uri="{FF2B5EF4-FFF2-40B4-BE49-F238E27FC236}">
                <a16:creationId xmlns:a16="http://schemas.microsoft.com/office/drawing/2014/main" id="{7FE7E30C-B2B6-44B5-9E93-6405E3634C34}"/>
              </a:ext>
            </a:extLst>
          </p:cNvPr>
          <p:cNvSpPr/>
          <p:nvPr/>
        </p:nvSpPr>
        <p:spPr>
          <a:xfrm>
            <a:off x="7315833" y="1770700"/>
            <a:ext cx="513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Finance</a:t>
            </a:r>
            <a:r>
              <a:rPr lang="pt-BR" sz="750" dirty="0">
                <a:solidFill>
                  <a:schemeClr val="tx1"/>
                </a:solidFill>
              </a:rPr>
              <a:t> - </a:t>
            </a:r>
            <a:r>
              <a:rPr lang="pt-BR" sz="750" dirty="0" err="1">
                <a:solidFill>
                  <a:schemeClr val="tx1"/>
                </a:solidFill>
              </a:rPr>
              <a:t>Lending</a:t>
            </a:r>
            <a:endParaRPr lang="pt-BR" sz="750" dirty="0">
              <a:solidFill>
                <a:schemeClr val="tx1"/>
              </a:solidFill>
            </a:endParaRPr>
          </a:p>
        </p:txBody>
      </p:sp>
      <p:sp>
        <p:nvSpPr>
          <p:cNvPr id="85" name="Retângulo 84">
            <a:extLst>
              <a:ext uri="{FF2B5EF4-FFF2-40B4-BE49-F238E27FC236}">
                <a16:creationId xmlns:a16="http://schemas.microsoft.com/office/drawing/2014/main" id="{5C102B7B-02EF-4382-BEFB-9815B19A71A4}"/>
              </a:ext>
            </a:extLst>
          </p:cNvPr>
          <p:cNvSpPr/>
          <p:nvPr/>
        </p:nvSpPr>
        <p:spPr>
          <a:xfrm>
            <a:off x="7856988" y="1770700"/>
            <a:ext cx="459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Insurance</a:t>
            </a:r>
            <a:endParaRPr lang="pt-BR" sz="750" dirty="0">
              <a:solidFill>
                <a:schemeClr val="tx1"/>
              </a:solidFill>
            </a:endParaRPr>
          </a:p>
        </p:txBody>
      </p:sp>
      <p:sp>
        <p:nvSpPr>
          <p:cNvPr id="86" name="Retângulo 85">
            <a:extLst>
              <a:ext uri="{FF2B5EF4-FFF2-40B4-BE49-F238E27FC236}">
                <a16:creationId xmlns:a16="http://schemas.microsoft.com/office/drawing/2014/main" id="{855D8AF0-651B-4120-837E-701C64ADF9A1}"/>
              </a:ext>
            </a:extLst>
          </p:cNvPr>
          <p:cNvSpPr/>
          <p:nvPr/>
        </p:nvSpPr>
        <p:spPr>
          <a:xfrm>
            <a:off x="6949530" y="2442857"/>
            <a:ext cx="459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Agriculture</a:t>
            </a:r>
            <a:endParaRPr lang="pt-BR" sz="675" dirty="0">
              <a:solidFill>
                <a:schemeClr val="tx1"/>
              </a:solidFill>
            </a:endParaRPr>
          </a:p>
        </p:txBody>
      </p:sp>
      <p:sp>
        <p:nvSpPr>
          <p:cNvPr id="87" name="Retângulo 86">
            <a:extLst>
              <a:ext uri="{FF2B5EF4-FFF2-40B4-BE49-F238E27FC236}">
                <a16:creationId xmlns:a16="http://schemas.microsoft.com/office/drawing/2014/main" id="{93985B97-B11F-43E8-9114-EB3721E43CAF}"/>
              </a:ext>
            </a:extLst>
          </p:cNvPr>
          <p:cNvSpPr/>
          <p:nvPr/>
        </p:nvSpPr>
        <p:spPr>
          <a:xfrm>
            <a:off x="6225283" y="2442857"/>
            <a:ext cx="702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Transportation</a:t>
            </a:r>
            <a:endParaRPr lang="pt-BR" sz="750" dirty="0">
              <a:solidFill>
                <a:schemeClr val="tx1"/>
              </a:solidFill>
            </a:endParaRPr>
          </a:p>
        </p:txBody>
      </p:sp>
      <p:sp>
        <p:nvSpPr>
          <p:cNvPr id="89" name="Retângulo 88">
            <a:extLst>
              <a:ext uri="{FF2B5EF4-FFF2-40B4-BE49-F238E27FC236}">
                <a16:creationId xmlns:a16="http://schemas.microsoft.com/office/drawing/2014/main" id="{06BC510D-2AC8-42A7-95FE-5286290E5D9B}"/>
              </a:ext>
            </a:extLst>
          </p:cNvPr>
          <p:cNvSpPr/>
          <p:nvPr/>
        </p:nvSpPr>
        <p:spPr>
          <a:xfrm>
            <a:off x="7452021" y="2442855"/>
            <a:ext cx="475159"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Industrial</a:t>
            </a:r>
          </a:p>
        </p:txBody>
      </p:sp>
      <p:sp>
        <p:nvSpPr>
          <p:cNvPr id="90" name="Retângulo 89">
            <a:extLst>
              <a:ext uri="{FF2B5EF4-FFF2-40B4-BE49-F238E27FC236}">
                <a16:creationId xmlns:a16="http://schemas.microsoft.com/office/drawing/2014/main" id="{FA2C75F5-0CD6-4CA5-97F1-A51FBBE71DDB}"/>
              </a:ext>
            </a:extLst>
          </p:cNvPr>
          <p:cNvSpPr/>
          <p:nvPr/>
        </p:nvSpPr>
        <p:spPr>
          <a:xfrm>
            <a:off x="7976053" y="2442855"/>
            <a:ext cx="324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Other</a:t>
            </a:r>
            <a:endParaRPr lang="pt-BR" sz="750" dirty="0">
              <a:solidFill>
                <a:schemeClr val="tx1"/>
              </a:solidFill>
            </a:endParaRPr>
          </a:p>
        </p:txBody>
      </p:sp>
      <p:sp>
        <p:nvSpPr>
          <p:cNvPr id="91" name="Retângulo 90">
            <a:extLst>
              <a:ext uri="{FF2B5EF4-FFF2-40B4-BE49-F238E27FC236}">
                <a16:creationId xmlns:a16="http://schemas.microsoft.com/office/drawing/2014/main" id="{F1A1F75C-72B8-42F1-89E3-634A551416C9}"/>
              </a:ext>
            </a:extLst>
          </p:cNvPr>
          <p:cNvSpPr/>
          <p:nvPr/>
        </p:nvSpPr>
        <p:spPr>
          <a:xfrm>
            <a:off x="5072203" y="2442857"/>
            <a:ext cx="648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Healthcare</a:t>
            </a:r>
          </a:p>
        </p:txBody>
      </p:sp>
      <p:sp>
        <p:nvSpPr>
          <p:cNvPr id="92" name="Retângulo 91">
            <a:extLst>
              <a:ext uri="{FF2B5EF4-FFF2-40B4-BE49-F238E27FC236}">
                <a16:creationId xmlns:a16="http://schemas.microsoft.com/office/drawing/2014/main" id="{69BD31AC-115F-4563-827D-D0C9FAEB8C22}"/>
              </a:ext>
            </a:extLst>
          </p:cNvPr>
          <p:cNvSpPr/>
          <p:nvPr/>
        </p:nvSpPr>
        <p:spPr>
          <a:xfrm>
            <a:off x="5754866" y="2442857"/>
            <a:ext cx="446176"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Life </a:t>
            </a:r>
            <a:r>
              <a:rPr lang="pt-BR" sz="750" dirty="0" err="1">
                <a:solidFill>
                  <a:schemeClr val="tx1"/>
                </a:solidFill>
              </a:rPr>
              <a:t>Sciences</a:t>
            </a:r>
            <a:endParaRPr lang="pt-BR" sz="750" dirty="0">
              <a:solidFill>
                <a:schemeClr val="tx1"/>
              </a:solidFill>
            </a:endParaRPr>
          </a:p>
        </p:txBody>
      </p:sp>
      <p:sp>
        <p:nvSpPr>
          <p:cNvPr id="93" name="Retângulo: Cantos Arredondados 92">
            <a:extLst>
              <a:ext uri="{FF2B5EF4-FFF2-40B4-BE49-F238E27FC236}">
                <a16:creationId xmlns:a16="http://schemas.microsoft.com/office/drawing/2014/main" id="{8B6AEF8C-F365-4984-8134-43860C586DC2}"/>
              </a:ext>
            </a:extLst>
          </p:cNvPr>
          <p:cNvSpPr/>
          <p:nvPr/>
        </p:nvSpPr>
        <p:spPr>
          <a:xfrm>
            <a:off x="774205" y="219640"/>
            <a:ext cx="2299427" cy="2943000"/>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chemeClr val="bg1">
                    <a:lumMod val="50000"/>
                  </a:schemeClr>
                </a:solidFill>
              </a:rPr>
              <a:t>INFRASTRUCTURE</a:t>
            </a:r>
          </a:p>
        </p:txBody>
      </p:sp>
      <p:sp>
        <p:nvSpPr>
          <p:cNvPr id="102" name="Retângulo: Cantos Arredondados 101">
            <a:extLst>
              <a:ext uri="{FF2B5EF4-FFF2-40B4-BE49-F238E27FC236}">
                <a16:creationId xmlns:a16="http://schemas.microsoft.com/office/drawing/2014/main" id="{DFE224FC-4FB4-46A8-A576-CF6F0516704F}"/>
              </a:ext>
            </a:extLst>
          </p:cNvPr>
          <p:cNvSpPr/>
          <p:nvPr/>
        </p:nvSpPr>
        <p:spPr>
          <a:xfrm>
            <a:off x="5053395" y="219639"/>
            <a:ext cx="3304106" cy="2943000"/>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chemeClr val="bg1">
                    <a:lumMod val="50000"/>
                  </a:schemeClr>
                </a:solidFill>
              </a:rPr>
              <a:t>APPLICATIONS</a:t>
            </a:r>
          </a:p>
        </p:txBody>
      </p:sp>
      <p:sp>
        <p:nvSpPr>
          <p:cNvPr id="106" name="Retângulo: Cantos Arredondados 105">
            <a:extLst>
              <a:ext uri="{FF2B5EF4-FFF2-40B4-BE49-F238E27FC236}">
                <a16:creationId xmlns:a16="http://schemas.microsoft.com/office/drawing/2014/main" id="{0FB44F66-DE9E-4E07-87CC-546E1DBBEE27}"/>
              </a:ext>
            </a:extLst>
          </p:cNvPr>
          <p:cNvSpPr/>
          <p:nvPr/>
        </p:nvSpPr>
        <p:spPr>
          <a:xfrm>
            <a:off x="756427" y="4067158"/>
            <a:ext cx="5433158" cy="718297"/>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chemeClr val="bg1">
                    <a:lumMod val="50000"/>
                  </a:schemeClr>
                </a:solidFill>
              </a:rPr>
              <a:t>DATA SOURCE &amp; APIs</a:t>
            </a:r>
          </a:p>
        </p:txBody>
      </p:sp>
      <p:sp>
        <p:nvSpPr>
          <p:cNvPr id="107" name="Retângulo: Cantos Arredondados 106">
            <a:extLst>
              <a:ext uri="{FF2B5EF4-FFF2-40B4-BE49-F238E27FC236}">
                <a16:creationId xmlns:a16="http://schemas.microsoft.com/office/drawing/2014/main" id="{8224611E-1882-4CE4-B553-C406C2294CD9}"/>
              </a:ext>
            </a:extLst>
          </p:cNvPr>
          <p:cNvSpPr/>
          <p:nvPr/>
        </p:nvSpPr>
        <p:spPr>
          <a:xfrm>
            <a:off x="6225283" y="4067158"/>
            <a:ext cx="2145783" cy="718297"/>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chemeClr val="bg1">
                    <a:lumMod val="50000"/>
                  </a:schemeClr>
                </a:solidFill>
              </a:rPr>
              <a:t>DATA RESOURCES</a:t>
            </a:r>
          </a:p>
        </p:txBody>
      </p:sp>
      <p:sp>
        <p:nvSpPr>
          <p:cNvPr id="100" name="Retângulo 99">
            <a:extLst>
              <a:ext uri="{FF2B5EF4-FFF2-40B4-BE49-F238E27FC236}">
                <a16:creationId xmlns:a16="http://schemas.microsoft.com/office/drawing/2014/main" id="{A6B4EEE8-FB6A-474B-AEE4-57FBE4549B6B}"/>
              </a:ext>
            </a:extLst>
          </p:cNvPr>
          <p:cNvSpPr/>
          <p:nvPr/>
        </p:nvSpPr>
        <p:spPr>
          <a:xfrm>
            <a:off x="1580540" y="408310"/>
            <a:ext cx="351000" cy="54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Lake</a:t>
            </a:r>
          </a:p>
        </p:txBody>
      </p:sp>
      <p:sp>
        <p:nvSpPr>
          <p:cNvPr id="103" name="Retângulo 102">
            <a:extLst>
              <a:ext uri="{FF2B5EF4-FFF2-40B4-BE49-F238E27FC236}">
                <a16:creationId xmlns:a16="http://schemas.microsoft.com/office/drawing/2014/main" id="{4A767B5F-5F9A-4796-8A0D-25406E6B89A1}"/>
              </a:ext>
            </a:extLst>
          </p:cNvPr>
          <p:cNvSpPr/>
          <p:nvPr/>
        </p:nvSpPr>
        <p:spPr>
          <a:xfrm>
            <a:off x="1962671" y="408310"/>
            <a:ext cx="351000" cy="54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Ware</a:t>
            </a:r>
            <a:r>
              <a:rPr lang="pt-BR" sz="750" dirty="0">
                <a:solidFill>
                  <a:schemeClr val="tx1"/>
                </a:solidFill>
              </a:rPr>
              <a:t> </a:t>
            </a:r>
            <a:r>
              <a:rPr lang="pt-BR" sz="750" dirty="0" err="1">
                <a:solidFill>
                  <a:schemeClr val="tx1"/>
                </a:solidFill>
              </a:rPr>
              <a:t>house</a:t>
            </a:r>
            <a:endParaRPr lang="pt-BR" sz="750" dirty="0">
              <a:solidFill>
                <a:schemeClr val="tx1"/>
              </a:solidFill>
            </a:endParaRPr>
          </a:p>
        </p:txBody>
      </p:sp>
      <p:sp>
        <p:nvSpPr>
          <p:cNvPr id="2" name="Retângulo 1">
            <a:extLst>
              <a:ext uri="{FF2B5EF4-FFF2-40B4-BE49-F238E27FC236}">
                <a16:creationId xmlns:a16="http://schemas.microsoft.com/office/drawing/2014/main" id="{464F2EEB-3379-456A-8E63-9B1E4CB05A00}"/>
              </a:ext>
            </a:extLst>
          </p:cNvPr>
          <p:cNvSpPr/>
          <p:nvPr/>
        </p:nvSpPr>
        <p:spPr>
          <a:xfrm>
            <a:off x="5053952" y="1770700"/>
            <a:ext cx="513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Advertising</a:t>
            </a:r>
            <a:endParaRPr lang="pt-BR" sz="750" dirty="0">
              <a:solidFill>
                <a:schemeClr val="tx1"/>
              </a:solidFill>
            </a:endParaRPr>
          </a:p>
        </p:txBody>
      </p:sp>
      <p:sp>
        <p:nvSpPr>
          <p:cNvPr id="3" name="Retângulo 2">
            <a:extLst>
              <a:ext uri="{FF2B5EF4-FFF2-40B4-BE49-F238E27FC236}">
                <a16:creationId xmlns:a16="http://schemas.microsoft.com/office/drawing/2014/main" id="{03DB7EF3-2384-4F63-B950-0FAE668A3944}"/>
              </a:ext>
            </a:extLst>
          </p:cNvPr>
          <p:cNvSpPr/>
          <p:nvPr/>
        </p:nvSpPr>
        <p:spPr>
          <a:xfrm>
            <a:off x="5594177" y="1770700"/>
            <a:ext cx="405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Education</a:t>
            </a:r>
            <a:endParaRPr lang="pt-BR" sz="675" dirty="0">
              <a:solidFill>
                <a:schemeClr val="tx1"/>
              </a:solidFill>
            </a:endParaRPr>
          </a:p>
        </p:txBody>
      </p:sp>
      <p:sp>
        <p:nvSpPr>
          <p:cNvPr id="20" name="Retângulo 19">
            <a:extLst>
              <a:ext uri="{FF2B5EF4-FFF2-40B4-BE49-F238E27FC236}">
                <a16:creationId xmlns:a16="http://schemas.microsoft.com/office/drawing/2014/main" id="{F8F86D43-E1B1-4CD2-BA2C-1D42F28AE614}"/>
              </a:ext>
            </a:extLst>
          </p:cNvPr>
          <p:cNvSpPr/>
          <p:nvPr/>
        </p:nvSpPr>
        <p:spPr>
          <a:xfrm>
            <a:off x="3131821" y="1762664"/>
            <a:ext cx="512444"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Computer Vision</a:t>
            </a:r>
          </a:p>
        </p:txBody>
      </p:sp>
      <p:sp>
        <p:nvSpPr>
          <p:cNvPr id="22" name="Retângulo 21">
            <a:extLst>
              <a:ext uri="{FF2B5EF4-FFF2-40B4-BE49-F238E27FC236}">
                <a16:creationId xmlns:a16="http://schemas.microsoft.com/office/drawing/2014/main" id="{8C19EFC8-C37F-4C4B-A3C0-EF9C96FED490}"/>
              </a:ext>
            </a:extLst>
          </p:cNvPr>
          <p:cNvSpPr/>
          <p:nvPr/>
        </p:nvSpPr>
        <p:spPr>
          <a:xfrm>
            <a:off x="3671722" y="1762664"/>
            <a:ext cx="656978"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Horizontal AI</a:t>
            </a:r>
          </a:p>
        </p:txBody>
      </p:sp>
      <p:sp>
        <p:nvSpPr>
          <p:cNvPr id="27" name="Retângulo 26">
            <a:extLst>
              <a:ext uri="{FF2B5EF4-FFF2-40B4-BE49-F238E27FC236}">
                <a16:creationId xmlns:a16="http://schemas.microsoft.com/office/drawing/2014/main" id="{ACC7191C-0FB0-492F-B278-566BE7BBAEFD}"/>
              </a:ext>
            </a:extLst>
          </p:cNvPr>
          <p:cNvSpPr/>
          <p:nvPr/>
        </p:nvSpPr>
        <p:spPr>
          <a:xfrm>
            <a:off x="4356158" y="1762664"/>
            <a:ext cx="594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Speech &amp; NLP</a:t>
            </a:r>
          </a:p>
        </p:txBody>
      </p:sp>
      <p:sp>
        <p:nvSpPr>
          <p:cNvPr id="28" name="Retângulo 27">
            <a:extLst>
              <a:ext uri="{FF2B5EF4-FFF2-40B4-BE49-F238E27FC236}">
                <a16:creationId xmlns:a16="http://schemas.microsoft.com/office/drawing/2014/main" id="{93B97E24-19C9-4275-85D0-AB9717F716FA}"/>
              </a:ext>
            </a:extLst>
          </p:cNvPr>
          <p:cNvSpPr/>
          <p:nvPr/>
        </p:nvSpPr>
        <p:spPr>
          <a:xfrm>
            <a:off x="3131819" y="2417683"/>
            <a:ext cx="478656"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Search</a:t>
            </a:r>
            <a:endParaRPr lang="pt-BR" sz="750" dirty="0">
              <a:solidFill>
                <a:schemeClr val="tx1"/>
              </a:solidFill>
            </a:endParaRPr>
          </a:p>
        </p:txBody>
      </p:sp>
      <p:sp>
        <p:nvSpPr>
          <p:cNvPr id="29" name="Retângulo 28">
            <a:extLst>
              <a:ext uri="{FF2B5EF4-FFF2-40B4-BE49-F238E27FC236}">
                <a16:creationId xmlns:a16="http://schemas.microsoft.com/office/drawing/2014/main" id="{8C876DB4-DB02-45D6-8EC6-39A2DADF1FB3}"/>
              </a:ext>
            </a:extLst>
          </p:cNvPr>
          <p:cNvSpPr/>
          <p:nvPr/>
        </p:nvSpPr>
        <p:spPr>
          <a:xfrm>
            <a:off x="3644265" y="2417683"/>
            <a:ext cx="354767"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Log </a:t>
            </a:r>
            <a:r>
              <a:rPr lang="pt-BR" sz="675" dirty="0" err="1">
                <a:solidFill>
                  <a:schemeClr val="tx1"/>
                </a:solidFill>
              </a:rPr>
              <a:t>Analytics</a:t>
            </a:r>
            <a:endParaRPr lang="pt-BR" sz="675" dirty="0">
              <a:solidFill>
                <a:schemeClr val="tx1"/>
              </a:solidFill>
            </a:endParaRPr>
          </a:p>
        </p:txBody>
      </p:sp>
      <p:sp>
        <p:nvSpPr>
          <p:cNvPr id="30" name="Retângulo 29">
            <a:extLst>
              <a:ext uri="{FF2B5EF4-FFF2-40B4-BE49-F238E27FC236}">
                <a16:creationId xmlns:a16="http://schemas.microsoft.com/office/drawing/2014/main" id="{6595BE63-3FE4-48FB-8C7D-B1F1E0CC8719}"/>
              </a:ext>
            </a:extLst>
          </p:cNvPr>
          <p:cNvSpPr/>
          <p:nvPr/>
        </p:nvSpPr>
        <p:spPr>
          <a:xfrm>
            <a:off x="4032820" y="2417683"/>
            <a:ext cx="416711"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Social </a:t>
            </a:r>
            <a:r>
              <a:rPr lang="pt-BR" sz="750" dirty="0" err="1">
                <a:solidFill>
                  <a:schemeClr val="tx1"/>
                </a:solidFill>
              </a:rPr>
              <a:t>Analytics</a:t>
            </a:r>
            <a:endParaRPr lang="pt-BR" sz="750" dirty="0">
              <a:solidFill>
                <a:schemeClr val="tx1"/>
              </a:solidFill>
            </a:endParaRPr>
          </a:p>
        </p:txBody>
      </p:sp>
      <p:sp>
        <p:nvSpPr>
          <p:cNvPr id="31" name="Retângulo 30">
            <a:extLst>
              <a:ext uri="{FF2B5EF4-FFF2-40B4-BE49-F238E27FC236}">
                <a16:creationId xmlns:a16="http://schemas.microsoft.com/office/drawing/2014/main" id="{F86FB88E-1038-48C4-9296-64CA49067233}"/>
              </a:ext>
            </a:extLst>
          </p:cNvPr>
          <p:cNvSpPr/>
          <p:nvPr/>
        </p:nvSpPr>
        <p:spPr>
          <a:xfrm>
            <a:off x="4467327" y="2417683"/>
            <a:ext cx="486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Web, Mobile, </a:t>
            </a:r>
            <a:r>
              <a:rPr lang="pt-BR" sz="750" dirty="0" err="1">
                <a:solidFill>
                  <a:schemeClr val="tx1"/>
                </a:solidFill>
              </a:rPr>
              <a:t>Ecom</a:t>
            </a:r>
            <a:r>
              <a:rPr lang="pt-BR" sz="750" dirty="0">
                <a:solidFill>
                  <a:schemeClr val="tx1"/>
                </a:solidFill>
              </a:rPr>
              <a:t> </a:t>
            </a:r>
            <a:r>
              <a:rPr lang="pt-BR" sz="750" dirty="0" err="1">
                <a:solidFill>
                  <a:schemeClr val="tx1"/>
                </a:solidFill>
              </a:rPr>
              <a:t>Analytics</a:t>
            </a:r>
            <a:endParaRPr lang="pt-BR" sz="750" dirty="0">
              <a:solidFill>
                <a:schemeClr val="tx1"/>
              </a:solidFill>
            </a:endParaRPr>
          </a:p>
        </p:txBody>
      </p:sp>
      <p:sp>
        <p:nvSpPr>
          <p:cNvPr id="32" name="Retângulo: Cantos Arredondados 31">
            <a:extLst>
              <a:ext uri="{FF2B5EF4-FFF2-40B4-BE49-F238E27FC236}">
                <a16:creationId xmlns:a16="http://schemas.microsoft.com/office/drawing/2014/main" id="{D790623A-A939-4472-8AB2-8EC10D55EA6A}"/>
              </a:ext>
            </a:extLst>
          </p:cNvPr>
          <p:cNvSpPr/>
          <p:nvPr/>
        </p:nvSpPr>
        <p:spPr>
          <a:xfrm>
            <a:off x="3101787" y="219640"/>
            <a:ext cx="1893421" cy="2943000"/>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chemeClr val="bg1">
                    <a:lumMod val="50000"/>
                  </a:schemeClr>
                </a:solidFill>
              </a:rPr>
              <a:t>ANALYTICS &amp; ML</a:t>
            </a:r>
          </a:p>
        </p:txBody>
      </p:sp>
      <p:sp>
        <p:nvSpPr>
          <p:cNvPr id="51" name="Retângulo 50">
            <a:extLst>
              <a:ext uri="{FF2B5EF4-FFF2-40B4-BE49-F238E27FC236}">
                <a16:creationId xmlns:a16="http://schemas.microsoft.com/office/drawing/2014/main" id="{D67A65B1-9FD7-4801-A4BD-4E61AE2F9106}"/>
              </a:ext>
            </a:extLst>
          </p:cNvPr>
          <p:cNvSpPr/>
          <p:nvPr/>
        </p:nvSpPr>
        <p:spPr>
          <a:xfrm>
            <a:off x="3131820" y="408308"/>
            <a:ext cx="459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BI </a:t>
            </a:r>
            <a:r>
              <a:rPr lang="pt-BR" sz="750" dirty="0" err="1">
                <a:solidFill>
                  <a:schemeClr val="tx1"/>
                </a:solidFill>
              </a:rPr>
              <a:t>Platforms</a:t>
            </a:r>
            <a:endParaRPr lang="pt-BR" sz="750" dirty="0">
              <a:solidFill>
                <a:schemeClr val="tx1"/>
              </a:solidFill>
            </a:endParaRPr>
          </a:p>
        </p:txBody>
      </p:sp>
      <p:sp>
        <p:nvSpPr>
          <p:cNvPr id="52" name="Retângulo 51">
            <a:extLst>
              <a:ext uri="{FF2B5EF4-FFF2-40B4-BE49-F238E27FC236}">
                <a16:creationId xmlns:a16="http://schemas.microsoft.com/office/drawing/2014/main" id="{A7038A32-D7AD-4F2D-8A37-7A4064064644}"/>
              </a:ext>
            </a:extLst>
          </p:cNvPr>
          <p:cNvSpPr/>
          <p:nvPr/>
        </p:nvSpPr>
        <p:spPr>
          <a:xfrm>
            <a:off x="4281202" y="408308"/>
            <a:ext cx="675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Analyst</a:t>
            </a:r>
            <a:r>
              <a:rPr lang="pt-BR" sz="750" dirty="0">
                <a:solidFill>
                  <a:schemeClr val="tx1"/>
                </a:solidFill>
              </a:rPr>
              <a:t> </a:t>
            </a:r>
            <a:r>
              <a:rPr lang="pt-BR" sz="750" dirty="0" err="1">
                <a:solidFill>
                  <a:schemeClr val="tx1"/>
                </a:solidFill>
              </a:rPr>
              <a:t>Platforms</a:t>
            </a:r>
            <a:endParaRPr lang="pt-BR" sz="750" dirty="0">
              <a:solidFill>
                <a:schemeClr val="tx1"/>
              </a:solidFill>
            </a:endParaRPr>
          </a:p>
        </p:txBody>
      </p:sp>
      <p:sp>
        <p:nvSpPr>
          <p:cNvPr id="53" name="Retângulo 52">
            <a:extLst>
              <a:ext uri="{FF2B5EF4-FFF2-40B4-BE49-F238E27FC236}">
                <a16:creationId xmlns:a16="http://schemas.microsoft.com/office/drawing/2014/main" id="{0AD233F3-42FC-4E87-86B5-236CAF5421E5}"/>
              </a:ext>
            </a:extLst>
          </p:cNvPr>
          <p:cNvSpPr/>
          <p:nvPr/>
        </p:nvSpPr>
        <p:spPr>
          <a:xfrm>
            <a:off x="3131821" y="1069040"/>
            <a:ext cx="656978"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Science Notebooks</a:t>
            </a:r>
          </a:p>
        </p:txBody>
      </p:sp>
      <p:sp>
        <p:nvSpPr>
          <p:cNvPr id="72" name="Retângulo 71">
            <a:extLst>
              <a:ext uri="{FF2B5EF4-FFF2-40B4-BE49-F238E27FC236}">
                <a16:creationId xmlns:a16="http://schemas.microsoft.com/office/drawing/2014/main" id="{2874B4EC-946E-4A36-B841-091E9792EDEC}"/>
              </a:ext>
            </a:extLst>
          </p:cNvPr>
          <p:cNvSpPr/>
          <p:nvPr/>
        </p:nvSpPr>
        <p:spPr>
          <a:xfrm>
            <a:off x="3816952" y="1069040"/>
            <a:ext cx="593159"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Science </a:t>
            </a:r>
            <a:r>
              <a:rPr lang="pt-BR" sz="750" dirty="0" err="1">
                <a:solidFill>
                  <a:schemeClr val="tx1"/>
                </a:solidFill>
              </a:rPr>
              <a:t>Platforms</a:t>
            </a:r>
            <a:endParaRPr lang="pt-BR" sz="750" dirty="0">
              <a:solidFill>
                <a:schemeClr val="tx1"/>
              </a:solidFill>
            </a:endParaRPr>
          </a:p>
        </p:txBody>
      </p:sp>
      <p:sp>
        <p:nvSpPr>
          <p:cNvPr id="74" name="Retângulo 73">
            <a:extLst>
              <a:ext uri="{FF2B5EF4-FFF2-40B4-BE49-F238E27FC236}">
                <a16:creationId xmlns:a16="http://schemas.microsoft.com/office/drawing/2014/main" id="{57AAB3AC-8944-40F8-B807-24F1D5813EBF}"/>
              </a:ext>
            </a:extLst>
          </p:cNvPr>
          <p:cNvSpPr/>
          <p:nvPr/>
        </p:nvSpPr>
        <p:spPr>
          <a:xfrm>
            <a:off x="4438268" y="1069040"/>
            <a:ext cx="513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Machine</a:t>
            </a:r>
            <a:r>
              <a:rPr lang="pt-BR" sz="750" dirty="0">
                <a:solidFill>
                  <a:schemeClr val="tx1"/>
                </a:solidFill>
              </a:rPr>
              <a:t> Learning</a:t>
            </a:r>
          </a:p>
        </p:txBody>
      </p:sp>
      <p:sp>
        <p:nvSpPr>
          <p:cNvPr id="79" name="Retângulo 78">
            <a:extLst>
              <a:ext uri="{FF2B5EF4-FFF2-40B4-BE49-F238E27FC236}">
                <a16:creationId xmlns:a16="http://schemas.microsoft.com/office/drawing/2014/main" id="{96A01FE9-C176-442E-A2E8-CCAFE9676D59}"/>
              </a:ext>
            </a:extLst>
          </p:cNvPr>
          <p:cNvSpPr/>
          <p:nvPr/>
        </p:nvSpPr>
        <p:spPr>
          <a:xfrm>
            <a:off x="3627531" y="408308"/>
            <a:ext cx="621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Visualizations</a:t>
            </a:r>
            <a:endParaRPr lang="pt-BR" sz="750" dirty="0">
              <a:solidFill>
                <a:schemeClr val="tx1"/>
              </a:solidFill>
            </a:endParaRPr>
          </a:p>
        </p:txBody>
      </p:sp>
      <p:sp>
        <p:nvSpPr>
          <p:cNvPr id="18" name="Retângulo 17">
            <a:extLst>
              <a:ext uri="{FF2B5EF4-FFF2-40B4-BE49-F238E27FC236}">
                <a16:creationId xmlns:a16="http://schemas.microsoft.com/office/drawing/2014/main" id="{D5CB2472-98E8-4B2F-BDC4-6646BD106750}"/>
              </a:ext>
            </a:extLst>
          </p:cNvPr>
          <p:cNvSpPr/>
          <p:nvPr/>
        </p:nvSpPr>
        <p:spPr>
          <a:xfrm>
            <a:off x="792621" y="3381596"/>
            <a:ext cx="542479"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Frameworks</a:t>
            </a:r>
          </a:p>
        </p:txBody>
      </p:sp>
      <p:sp>
        <p:nvSpPr>
          <p:cNvPr id="33" name="Retângulo 32">
            <a:extLst>
              <a:ext uri="{FF2B5EF4-FFF2-40B4-BE49-F238E27FC236}">
                <a16:creationId xmlns:a16="http://schemas.microsoft.com/office/drawing/2014/main" id="{CB0D002A-A984-4B54-9BB2-7F451AE18214}"/>
              </a:ext>
            </a:extLst>
          </p:cNvPr>
          <p:cNvSpPr/>
          <p:nvPr/>
        </p:nvSpPr>
        <p:spPr>
          <a:xfrm>
            <a:off x="1911568" y="3381596"/>
            <a:ext cx="764909"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access</a:t>
            </a:r>
            <a:r>
              <a:rPr lang="pt-BR" sz="750" dirty="0">
                <a:solidFill>
                  <a:schemeClr val="tx1"/>
                </a:solidFill>
              </a:rPr>
              <a:t> / </a:t>
            </a:r>
            <a:r>
              <a:rPr lang="pt-BR" sz="750" dirty="0" err="1">
                <a:solidFill>
                  <a:schemeClr val="tx1"/>
                </a:solidFill>
              </a:rPr>
              <a:t>database</a:t>
            </a:r>
            <a:endParaRPr lang="pt-BR" sz="750" dirty="0">
              <a:solidFill>
                <a:schemeClr val="tx1"/>
              </a:solidFill>
            </a:endParaRPr>
          </a:p>
        </p:txBody>
      </p:sp>
      <p:sp>
        <p:nvSpPr>
          <p:cNvPr id="34" name="Retângulo 33">
            <a:extLst>
              <a:ext uri="{FF2B5EF4-FFF2-40B4-BE49-F238E27FC236}">
                <a16:creationId xmlns:a16="http://schemas.microsoft.com/office/drawing/2014/main" id="{6A2A9F14-CE04-4914-9457-7875B065894E}"/>
              </a:ext>
            </a:extLst>
          </p:cNvPr>
          <p:cNvSpPr/>
          <p:nvPr/>
        </p:nvSpPr>
        <p:spPr>
          <a:xfrm>
            <a:off x="2710322" y="3381596"/>
            <a:ext cx="570971"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Orchestration</a:t>
            </a:r>
            <a:r>
              <a:rPr lang="pt-BR" sz="750" dirty="0">
                <a:solidFill>
                  <a:schemeClr val="tx1"/>
                </a:solidFill>
              </a:rPr>
              <a:t> &amp; Pipelines</a:t>
            </a:r>
          </a:p>
        </p:txBody>
      </p:sp>
      <p:sp>
        <p:nvSpPr>
          <p:cNvPr id="35" name="Retângulo 34">
            <a:extLst>
              <a:ext uri="{FF2B5EF4-FFF2-40B4-BE49-F238E27FC236}">
                <a16:creationId xmlns:a16="http://schemas.microsoft.com/office/drawing/2014/main" id="{E5CE8698-1F2E-41F9-8276-13AA82165797}"/>
              </a:ext>
            </a:extLst>
          </p:cNvPr>
          <p:cNvSpPr/>
          <p:nvPr/>
        </p:nvSpPr>
        <p:spPr>
          <a:xfrm>
            <a:off x="3820645" y="3381596"/>
            <a:ext cx="503558"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Stat</a:t>
            </a:r>
            <a:r>
              <a:rPr lang="pt-BR" sz="750" dirty="0">
                <a:solidFill>
                  <a:schemeClr val="tx1"/>
                </a:solidFill>
              </a:rPr>
              <a:t> Tools &amp; </a:t>
            </a:r>
            <a:r>
              <a:rPr lang="pt-BR" sz="750" dirty="0" err="1">
                <a:solidFill>
                  <a:schemeClr val="tx1"/>
                </a:solidFill>
              </a:rPr>
              <a:t>Languages</a:t>
            </a:r>
            <a:endParaRPr lang="pt-BR" sz="750" dirty="0">
              <a:solidFill>
                <a:schemeClr val="tx1"/>
              </a:solidFill>
            </a:endParaRPr>
          </a:p>
        </p:txBody>
      </p:sp>
      <p:sp>
        <p:nvSpPr>
          <p:cNvPr id="36" name="Retângulo 35">
            <a:extLst>
              <a:ext uri="{FF2B5EF4-FFF2-40B4-BE49-F238E27FC236}">
                <a16:creationId xmlns:a16="http://schemas.microsoft.com/office/drawing/2014/main" id="{6B7BBCC7-06B5-4EB6-8936-CD75CCD2223C}"/>
              </a:ext>
            </a:extLst>
          </p:cNvPr>
          <p:cNvSpPr/>
          <p:nvPr/>
        </p:nvSpPr>
        <p:spPr>
          <a:xfrm>
            <a:off x="3315139" y="3381596"/>
            <a:ext cx="471659"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Streaming &amp; </a:t>
            </a:r>
            <a:r>
              <a:rPr lang="pt-BR" sz="750" dirty="0" err="1">
                <a:solidFill>
                  <a:schemeClr val="tx1"/>
                </a:solidFill>
              </a:rPr>
              <a:t>messaging</a:t>
            </a:r>
            <a:endParaRPr lang="pt-BR" sz="750" dirty="0">
              <a:solidFill>
                <a:schemeClr val="tx1"/>
              </a:solidFill>
            </a:endParaRPr>
          </a:p>
        </p:txBody>
      </p:sp>
      <p:sp>
        <p:nvSpPr>
          <p:cNvPr id="37" name="Retângulo 36">
            <a:extLst>
              <a:ext uri="{FF2B5EF4-FFF2-40B4-BE49-F238E27FC236}">
                <a16:creationId xmlns:a16="http://schemas.microsoft.com/office/drawing/2014/main" id="{BD058556-899F-48EF-8D12-BA4027EF6C15}"/>
              </a:ext>
            </a:extLst>
          </p:cNvPr>
          <p:cNvSpPr/>
          <p:nvPr/>
        </p:nvSpPr>
        <p:spPr>
          <a:xfrm>
            <a:off x="4358048" y="3381596"/>
            <a:ext cx="303819"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AI OPS &amp; Infra</a:t>
            </a:r>
          </a:p>
        </p:txBody>
      </p:sp>
      <p:sp>
        <p:nvSpPr>
          <p:cNvPr id="38" name="Retângulo 37">
            <a:extLst>
              <a:ext uri="{FF2B5EF4-FFF2-40B4-BE49-F238E27FC236}">
                <a16:creationId xmlns:a16="http://schemas.microsoft.com/office/drawing/2014/main" id="{BA9B79F1-86C2-4356-B840-BA49C9CC97C1}"/>
              </a:ext>
            </a:extLst>
          </p:cNvPr>
          <p:cNvSpPr/>
          <p:nvPr/>
        </p:nvSpPr>
        <p:spPr>
          <a:xfrm>
            <a:off x="1368945" y="3381596"/>
            <a:ext cx="508776"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Query / </a:t>
            </a:r>
            <a:r>
              <a:rPr lang="pt-BR" sz="750" dirty="0" err="1">
                <a:solidFill>
                  <a:schemeClr val="tx1"/>
                </a:solidFill>
              </a:rPr>
              <a:t>Dataflow</a:t>
            </a:r>
            <a:endParaRPr lang="pt-BR" sz="750" dirty="0">
              <a:solidFill>
                <a:schemeClr val="tx1"/>
              </a:solidFill>
            </a:endParaRPr>
          </a:p>
        </p:txBody>
      </p:sp>
      <p:sp>
        <p:nvSpPr>
          <p:cNvPr id="39" name="Retângulo 38">
            <a:extLst>
              <a:ext uri="{FF2B5EF4-FFF2-40B4-BE49-F238E27FC236}">
                <a16:creationId xmlns:a16="http://schemas.microsoft.com/office/drawing/2014/main" id="{7D5846D9-D1BD-42CD-900D-F797E00E891C}"/>
              </a:ext>
            </a:extLst>
          </p:cNvPr>
          <p:cNvSpPr/>
          <p:nvPr/>
        </p:nvSpPr>
        <p:spPr>
          <a:xfrm>
            <a:off x="6025559" y="3381596"/>
            <a:ext cx="337899"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Search</a:t>
            </a:r>
            <a:endParaRPr lang="pt-BR" sz="750" dirty="0">
              <a:solidFill>
                <a:schemeClr val="tx1"/>
              </a:solidFill>
            </a:endParaRPr>
          </a:p>
        </p:txBody>
      </p:sp>
      <p:sp>
        <p:nvSpPr>
          <p:cNvPr id="49" name="Retângulo 48">
            <a:extLst>
              <a:ext uri="{FF2B5EF4-FFF2-40B4-BE49-F238E27FC236}">
                <a16:creationId xmlns:a16="http://schemas.microsoft.com/office/drawing/2014/main" id="{079EFEFD-4F23-4FCC-A307-49F4C907D900}"/>
              </a:ext>
            </a:extLst>
          </p:cNvPr>
          <p:cNvSpPr/>
          <p:nvPr/>
        </p:nvSpPr>
        <p:spPr>
          <a:xfrm>
            <a:off x="4695713" y="3381596"/>
            <a:ext cx="1296000"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 / </a:t>
            </a:r>
            <a:r>
              <a:rPr lang="pt-BR" sz="750" dirty="0" err="1">
                <a:solidFill>
                  <a:schemeClr val="tx1"/>
                </a:solidFill>
              </a:rPr>
              <a:t>Machine</a:t>
            </a:r>
            <a:r>
              <a:rPr lang="pt-BR" sz="750" dirty="0">
                <a:solidFill>
                  <a:schemeClr val="tx1"/>
                </a:solidFill>
              </a:rPr>
              <a:t> Learning / </a:t>
            </a:r>
            <a:r>
              <a:rPr lang="pt-BR" sz="750" dirty="0" err="1">
                <a:solidFill>
                  <a:schemeClr val="tx1"/>
                </a:solidFill>
              </a:rPr>
              <a:t>Deep</a:t>
            </a:r>
            <a:r>
              <a:rPr lang="pt-BR" sz="750" dirty="0">
                <a:solidFill>
                  <a:schemeClr val="tx1"/>
                </a:solidFill>
              </a:rPr>
              <a:t> Learning</a:t>
            </a:r>
          </a:p>
        </p:txBody>
      </p:sp>
      <p:sp>
        <p:nvSpPr>
          <p:cNvPr id="54" name="Retângulo 53">
            <a:extLst>
              <a:ext uri="{FF2B5EF4-FFF2-40B4-BE49-F238E27FC236}">
                <a16:creationId xmlns:a16="http://schemas.microsoft.com/office/drawing/2014/main" id="{1980481B-A8F8-43DC-9D1B-B7B3D0B1B81E}"/>
              </a:ext>
            </a:extLst>
          </p:cNvPr>
          <p:cNvSpPr/>
          <p:nvPr/>
        </p:nvSpPr>
        <p:spPr>
          <a:xfrm>
            <a:off x="6397304" y="3381596"/>
            <a:ext cx="540000"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Logging</a:t>
            </a:r>
            <a:r>
              <a:rPr lang="pt-BR" sz="750" dirty="0">
                <a:solidFill>
                  <a:schemeClr val="tx1"/>
                </a:solidFill>
              </a:rPr>
              <a:t> &amp; </a:t>
            </a:r>
            <a:r>
              <a:rPr lang="pt-BR" sz="750" dirty="0" err="1">
                <a:solidFill>
                  <a:schemeClr val="tx1"/>
                </a:solidFill>
              </a:rPr>
              <a:t>Monitoring</a:t>
            </a:r>
            <a:endParaRPr lang="pt-BR" sz="750" dirty="0">
              <a:solidFill>
                <a:schemeClr val="tx1"/>
              </a:solidFill>
            </a:endParaRPr>
          </a:p>
        </p:txBody>
      </p:sp>
      <p:sp>
        <p:nvSpPr>
          <p:cNvPr id="82" name="Retângulo 81">
            <a:extLst>
              <a:ext uri="{FF2B5EF4-FFF2-40B4-BE49-F238E27FC236}">
                <a16:creationId xmlns:a16="http://schemas.microsoft.com/office/drawing/2014/main" id="{BC73ED3D-985E-4E91-BD95-7970CFFB13CF}"/>
              </a:ext>
            </a:extLst>
          </p:cNvPr>
          <p:cNvSpPr/>
          <p:nvPr/>
        </p:nvSpPr>
        <p:spPr>
          <a:xfrm>
            <a:off x="7517996" y="3381596"/>
            <a:ext cx="459000"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00" dirty="0" err="1">
                <a:solidFill>
                  <a:schemeClr val="tx1"/>
                </a:solidFill>
              </a:rPr>
              <a:t>Colaboration</a:t>
            </a:r>
            <a:endParaRPr lang="pt-BR" sz="600" dirty="0">
              <a:solidFill>
                <a:schemeClr val="tx1"/>
              </a:solidFill>
            </a:endParaRPr>
          </a:p>
        </p:txBody>
      </p:sp>
      <p:sp>
        <p:nvSpPr>
          <p:cNvPr id="88" name="Retângulo 87">
            <a:extLst>
              <a:ext uri="{FF2B5EF4-FFF2-40B4-BE49-F238E27FC236}">
                <a16:creationId xmlns:a16="http://schemas.microsoft.com/office/drawing/2014/main" id="{FA342087-4B23-40C5-B0B2-1DEAED59A550}"/>
              </a:ext>
            </a:extLst>
          </p:cNvPr>
          <p:cNvSpPr/>
          <p:nvPr/>
        </p:nvSpPr>
        <p:spPr>
          <a:xfrm>
            <a:off x="6971150" y="3381596"/>
            <a:ext cx="513000"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Visualization</a:t>
            </a:r>
            <a:endParaRPr lang="pt-BR" sz="675" dirty="0">
              <a:solidFill>
                <a:schemeClr val="tx1"/>
              </a:solidFill>
            </a:endParaRPr>
          </a:p>
        </p:txBody>
      </p:sp>
      <p:sp>
        <p:nvSpPr>
          <p:cNvPr id="116" name="Retângulo 115">
            <a:extLst>
              <a:ext uri="{FF2B5EF4-FFF2-40B4-BE49-F238E27FC236}">
                <a16:creationId xmlns:a16="http://schemas.microsoft.com/office/drawing/2014/main" id="{5C7AF855-5203-4BB5-AE31-A6BB36873906}"/>
              </a:ext>
            </a:extLst>
          </p:cNvPr>
          <p:cNvSpPr/>
          <p:nvPr/>
        </p:nvSpPr>
        <p:spPr>
          <a:xfrm>
            <a:off x="8010841" y="3381596"/>
            <a:ext cx="348650"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Security</a:t>
            </a:r>
          </a:p>
        </p:txBody>
      </p:sp>
      <p:sp>
        <p:nvSpPr>
          <p:cNvPr id="118" name="Retângulo: Cantos Arredondados 117">
            <a:extLst>
              <a:ext uri="{FF2B5EF4-FFF2-40B4-BE49-F238E27FC236}">
                <a16:creationId xmlns:a16="http://schemas.microsoft.com/office/drawing/2014/main" id="{377D385E-12CE-438C-B019-9D8ADACA7785}"/>
              </a:ext>
            </a:extLst>
          </p:cNvPr>
          <p:cNvSpPr/>
          <p:nvPr/>
        </p:nvSpPr>
        <p:spPr>
          <a:xfrm>
            <a:off x="756426" y="3247171"/>
            <a:ext cx="7601075" cy="708160"/>
          </a:xfrm>
          <a:prstGeom prst="roundRect">
            <a:avLst>
              <a:gd name="adj" fmla="val 376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rgbClr val="00B050"/>
                </a:solidFill>
              </a:rPr>
              <a:t>OPEN SOURCE</a:t>
            </a:r>
          </a:p>
        </p:txBody>
      </p:sp>
      <p:sp>
        <p:nvSpPr>
          <p:cNvPr id="94" name="Retângulo 93">
            <a:extLst>
              <a:ext uri="{FF2B5EF4-FFF2-40B4-BE49-F238E27FC236}">
                <a16:creationId xmlns:a16="http://schemas.microsoft.com/office/drawing/2014/main" id="{F6C61D9F-24BB-4E77-A6DD-9F3A0D3A26BD}"/>
              </a:ext>
            </a:extLst>
          </p:cNvPr>
          <p:cNvSpPr/>
          <p:nvPr/>
        </p:nvSpPr>
        <p:spPr>
          <a:xfrm>
            <a:off x="-246037" y="470175"/>
            <a:ext cx="1233122" cy="555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100" dirty="0">
                <a:solidFill>
                  <a:schemeClr val="tx1"/>
                </a:solidFill>
              </a:rPr>
              <a:t>2020</a:t>
            </a:r>
          </a:p>
        </p:txBody>
      </p:sp>
    </p:spTree>
    <p:extLst>
      <p:ext uri="{BB962C8B-B14F-4D97-AF65-F5344CB8AC3E}">
        <p14:creationId xmlns:p14="http://schemas.microsoft.com/office/powerpoint/2010/main" val="38815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83908FE3-2F3B-4BF5-9A44-CF769F533676}"/>
              </a:ext>
            </a:extLst>
          </p:cNvPr>
          <p:cNvGrpSpPr/>
          <p:nvPr/>
        </p:nvGrpSpPr>
        <p:grpSpPr>
          <a:xfrm>
            <a:off x="1472171" y="0"/>
            <a:ext cx="6199659" cy="5078798"/>
            <a:chOff x="1233996" y="0"/>
            <a:chExt cx="8266212" cy="6771730"/>
          </a:xfrm>
        </p:grpSpPr>
        <p:pic>
          <p:nvPicPr>
            <p:cNvPr id="3" name="Imagem 2">
              <a:extLst>
                <a:ext uri="{FF2B5EF4-FFF2-40B4-BE49-F238E27FC236}">
                  <a16:creationId xmlns:a16="http://schemas.microsoft.com/office/drawing/2014/main" id="{EB0671F7-2EF3-47E6-B91E-473E234EDFA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72151" y="0"/>
              <a:ext cx="7989903" cy="2361460"/>
            </a:xfrm>
            <a:prstGeom prst="rect">
              <a:avLst/>
            </a:prstGeom>
          </p:spPr>
        </p:pic>
        <p:pic>
          <p:nvPicPr>
            <p:cNvPr id="5" name="Imagem 4">
              <a:extLst>
                <a:ext uri="{FF2B5EF4-FFF2-40B4-BE49-F238E27FC236}">
                  <a16:creationId xmlns:a16="http://schemas.microsoft.com/office/drawing/2014/main" id="{CD56FFE5-702C-453F-A49A-691929AC12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62894" y="4410270"/>
              <a:ext cx="6808416" cy="2361460"/>
            </a:xfrm>
            <a:prstGeom prst="rect">
              <a:avLst/>
            </a:prstGeom>
          </p:spPr>
        </p:pic>
        <p:grpSp>
          <p:nvGrpSpPr>
            <p:cNvPr id="7" name="Agrupar 6">
              <a:extLst>
                <a:ext uri="{FF2B5EF4-FFF2-40B4-BE49-F238E27FC236}">
                  <a16:creationId xmlns:a16="http://schemas.microsoft.com/office/drawing/2014/main" id="{5A70ACE7-F888-4769-9C5F-79073090A109}"/>
                </a:ext>
              </a:extLst>
            </p:cNvPr>
            <p:cNvGrpSpPr/>
            <p:nvPr/>
          </p:nvGrpSpPr>
          <p:grpSpPr>
            <a:xfrm>
              <a:off x="1233996" y="2214013"/>
              <a:ext cx="8266212" cy="2370338"/>
              <a:chOff x="1233996" y="2214013"/>
              <a:chExt cx="8266212" cy="2370338"/>
            </a:xfrm>
          </p:grpSpPr>
          <p:pic>
            <p:nvPicPr>
              <p:cNvPr id="4" name="Imagem 3">
                <a:extLst>
                  <a:ext uri="{FF2B5EF4-FFF2-40B4-BE49-F238E27FC236}">
                    <a16:creationId xmlns:a16="http://schemas.microsoft.com/office/drawing/2014/main" id="{C40BBB66-08CA-472C-A2B5-BC506C54778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70166" y="2214013"/>
                <a:ext cx="5630042" cy="2361460"/>
              </a:xfrm>
              <a:prstGeom prst="rect">
                <a:avLst/>
              </a:prstGeom>
            </p:spPr>
          </p:pic>
          <p:pic>
            <p:nvPicPr>
              <p:cNvPr id="6" name="Imagem 5">
                <a:extLst>
                  <a:ext uri="{FF2B5EF4-FFF2-40B4-BE49-F238E27FC236}">
                    <a16:creationId xmlns:a16="http://schemas.microsoft.com/office/drawing/2014/main" id="{F6C2FE8A-001B-47DA-8FF8-C08144FF1E7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33996" y="2222891"/>
                <a:ext cx="2636170" cy="2361460"/>
              </a:xfrm>
              <a:prstGeom prst="rect">
                <a:avLst/>
              </a:prstGeom>
            </p:spPr>
          </p:pic>
        </p:grpSp>
      </p:grpSp>
      <p:sp>
        <p:nvSpPr>
          <p:cNvPr id="12" name="Retângulo 11">
            <a:extLst>
              <a:ext uri="{FF2B5EF4-FFF2-40B4-BE49-F238E27FC236}">
                <a16:creationId xmlns:a16="http://schemas.microsoft.com/office/drawing/2014/main" id="{D00A4B7A-E27E-4157-A361-77A2297C9F95}"/>
              </a:ext>
            </a:extLst>
          </p:cNvPr>
          <p:cNvSpPr/>
          <p:nvPr/>
        </p:nvSpPr>
        <p:spPr>
          <a:xfrm>
            <a:off x="2436073" y="1926522"/>
            <a:ext cx="942321" cy="13811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CF9C4C8-3091-4B3E-9342-F0DF8854658B}"/>
              </a:ext>
            </a:extLst>
          </p:cNvPr>
          <p:cNvSpPr/>
          <p:nvPr/>
        </p:nvSpPr>
        <p:spPr>
          <a:xfrm>
            <a:off x="4334675" y="3593123"/>
            <a:ext cx="1996323" cy="13811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E29B511C-9035-4BDF-BF1B-DBC45A8BDBCB}"/>
              </a:ext>
            </a:extLst>
          </p:cNvPr>
          <p:cNvSpPr/>
          <p:nvPr/>
        </p:nvSpPr>
        <p:spPr>
          <a:xfrm>
            <a:off x="4121779" y="1926522"/>
            <a:ext cx="3500548" cy="13811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B84F0002-31C6-49D1-A242-8FB010145197}"/>
              </a:ext>
            </a:extLst>
          </p:cNvPr>
          <p:cNvSpPr/>
          <p:nvPr/>
        </p:nvSpPr>
        <p:spPr>
          <a:xfrm>
            <a:off x="-246037" y="470175"/>
            <a:ext cx="1233122" cy="555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100" dirty="0">
                <a:solidFill>
                  <a:schemeClr val="tx1"/>
                </a:solidFill>
              </a:rPr>
              <a:t>2020</a:t>
            </a:r>
          </a:p>
        </p:txBody>
      </p:sp>
    </p:spTree>
    <p:extLst>
      <p:ext uri="{BB962C8B-B14F-4D97-AF65-F5344CB8AC3E}">
        <p14:creationId xmlns:p14="http://schemas.microsoft.com/office/powerpoint/2010/main" val="24394807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CAF7894F-90D4-4E30-9A8E-8CF4AB708136}"/>
              </a:ext>
            </a:extLst>
          </p:cNvPr>
          <p:cNvSpPr>
            <a:spLocks noGrp="1"/>
          </p:cNvSpPr>
          <p:nvPr>
            <p:ph type="title"/>
          </p:nvPr>
        </p:nvSpPr>
        <p:spPr/>
        <p:txBody>
          <a:bodyPr/>
          <a:lstStyle/>
          <a:p>
            <a:r>
              <a:rPr lang="pt-BR" dirty="0"/>
              <a:t>O que existe no mercado?</a:t>
            </a:r>
          </a:p>
        </p:txBody>
      </p:sp>
      <p:grpSp>
        <p:nvGrpSpPr>
          <p:cNvPr id="9" name="Agrupar 8">
            <a:extLst>
              <a:ext uri="{FF2B5EF4-FFF2-40B4-BE49-F238E27FC236}">
                <a16:creationId xmlns:a16="http://schemas.microsoft.com/office/drawing/2014/main" id="{F4E94472-70E7-4157-89AC-E8C13E2D15E5}"/>
              </a:ext>
            </a:extLst>
          </p:cNvPr>
          <p:cNvGrpSpPr/>
          <p:nvPr/>
        </p:nvGrpSpPr>
        <p:grpSpPr>
          <a:xfrm>
            <a:off x="633985" y="1009344"/>
            <a:ext cx="7876032" cy="3520614"/>
            <a:chOff x="102120" y="927148"/>
            <a:chExt cx="8939761" cy="3996106"/>
          </a:xfrm>
        </p:grpSpPr>
        <p:pic>
          <p:nvPicPr>
            <p:cNvPr id="5" name="Imagem 4" descr="Tela de computador&#10;&#10;Descrição gerada automaticamente">
              <a:extLst>
                <a:ext uri="{FF2B5EF4-FFF2-40B4-BE49-F238E27FC236}">
                  <a16:creationId xmlns:a16="http://schemas.microsoft.com/office/drawing/2014/main" id="{3EBC9CC6-0654-4D3E-ACB1-F420842232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24284" y="2279538"/>
              <a:ext cx="2009066" cy="2617233"/>
            </a:xfrm>
            <a:prstGeom prst="rect">
              <a:avLst/>
            </a:prstGeom>
          </p:spPr>
        </p:pic>
        <p:pic>
          <p:nvPicPr>
            <p:cNvPr id="4" name="Imagem 3" descr="Tela de computador&#10;&#10;Descrição gerada automaticamente">
              <a:extLst>
                <a:ext uri="{FF2B5EF4-FFF2-40B4-BE49-F238E27FC236}">
                  <a16:creationId xmlns:a16="http://schemas.microsoft.com/office/drawing/2014/main" id="{4281AF2A-8EBE-4308-869D-90665C67F7C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53415" y="2279539"/>
              <a:ext cx="2009066" cy="2064845"/>
            </a:xfrm>
            <a:prstGeom prst="rect">
              <a:avLst/>
            </a:prstGeom>
          </p:spPr>
        </p:pic>
        <p:pic>
          <p:nvPicPr>
            <p:cNvPr id="6" name="Imagem 5" descr="Tela de computador&#10;&#10;Descrição gerada automaticamente">
              <a:extLst>
                <a:ext uri="{FF2B5EF4-FFF2-40B4-BE49-F238E27FC236}">
                  <a16:creationId xmlns:a16="http://schemas.microsoft.com/office/drawing/2014/main" id="{781D0501-6BE7-4813-90E5-AE4E9C92721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25012" y="2279539"/>
              <a:ext cx="2256194" cy="1982858"/>
            </a:xfrm>
            <a:prstGeom prst="rect">
              <a:avLst/>
            </a:prstGeom>
          </p:spPr>
        </p:pic>
        <p:sp>
          <p:nvSpPr>
            <p:cNvPr id="13" name="Retângulo: Cantos Arredondados 12">
              <a:extLst>
                <a:ext uri="{FF2B5EF4-FFF2-40B4-BE49-F238E27FC236}">
                  <a16:creationId xmlns:a16="http://schemas.microsoft.com/office/drawing/2014/main" id="{54159F09-B6EF-4805-AE1F-919FC7FFC649}"/>
                </a:ext>
              </a:extLst>
            </p:cNvPr>
            <p:cNvSpPr/>
            <p:nvPr/>
          </p:nvSpPr>
          <p:spPr>
            <a:xfrm>
              <a:off x="102120" y="1085412"/>
              <a:ext cx="2795954" cy="3837842"/>
            </a:xfrm>
            <a:prstGeom prst="roundRect">
              <a:avLst>
                <a:gd name="adj" fmla="val 53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4" name="Retângulo: Cantos Arredondados 13">
              <a:extLst>
                <a:ext uri="{FF2B5EF4-FFF2-40B4-BE49-F238E27FC236}">
                  <a16:creationId xmlns:a16="http://schemas.microsoft.com/office/drawing/2014/main" id="{71272BFF-6E0F-441A-8A74-69A13142B167}"/>
                </a:ext>
              </a:extLst>
            </p:cNvPr>
            <p:cNvSpPr/>
            <p:nvPr/>
          </p:nvSpPr>
          <p:spPr>
            <a:xfrm>
              <a:off x="3174023" y="1085412"/>
              <a:ext cx="2795954" cy="3837842"/>
            </a:xfrm>
            <a:prstGeom prst="roundRect">
              <a:avLst>
                <a:gd name="adj" fmla="val 53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5" name="Retângulo: Cantos Arredondados 14">
              <a:extLst>
                <a:ext uri="{FF2B5EF4-FFF2-40B4-BE49-F238E27FC236}">
                  <a16:creationId xmlns:a16="http://schemas.microsoft.com/office/drawing/2014/main" id="{97E2581B-320B-4A22-AA6D-560D811E3315}"/>
                </a:ext>
              </a:extLst>
            </p:cNvPr>
            <p:cNvSpPr/>
            <p:nvPr/>
          </p:nvSpPr>
          <p:spPr>
            <a:xfrm>
              <a:off x="6245927" y="1085412"/>
              <a:ext cx="2795954" cy="3837842"/>
            </a:xfrm>
            <a:prstGeom prst="roundRect">
              <a:avLst>
                <a:gd name="adj" fmla="val 53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sp>
          <p:nvSpPr>
            <p:cNvPr id="16" name="Retângulo 15">
              <a:extLst>
                <a:ext uri="{FF2B5EF4-FFF2-40B4-BE49-F238E27FC236}">
                  <a16:creationId xmlns:a16="http://schemas.microsoft.com/office/drawing/2014/main" id="{0C12E2BF-FE05-436F-90DB-0D1D02ED583C}"/>
                </a:ext>
              </a:extLst>
            </p:cNvPr>
            <p:cNvSpPr/>
            <p:nvPr/>
          </p:nvSpPr>
          <p:spPr>
            <a:xfrm>
              <a:off x="184997" y="927148"/>
              <a:ext cx="2630199"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a:solidFill>
                    <a:schemeClr val="tx1"/>
                  </a:solidFill>
                </a:rPr>
                <a:t>Linguagens de programação</a:t>
              </a:r>
            </a:p>
          </p:txBody>
        </p:sp>
        <p:sp>
          <p:nvSpPr>
            <p:cNvPr id="17" name="Retângulo 16">
              <a:extLst>
                <a:ext uri="{FF2B5EF4-FFF2-40B4-BE49-F238E27FC236}">
                  <a16:creationId xmlns:a16="http://schemas.microsoft.com/office/drawing/2014/main" id="{A573AF46-5BD5-4127-A1C2-56A43C3934C0}"/>
                </a:ext>
              </a:extLst>
            </p:cNvPr>
            <p:cNvSpPr/>
            <p:nvPr/>
          </p:nvSpPr>
          <p:spPr>
            <a:xfrm>
              <a:off x="4275120" y="927148"/>
              <a:ext cx="593760"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err="1">
                  <a:solidFill>
                    <a:schemeClr val="tx1"/>
                  </a:solidFill>
                </a:rPr>
                <a:t>IDEs</a:t>
              </a:r>
              <a:endParaRPr lang="pt-BR" sz="1100" b="1" dirty="0">
                <a:solidFill>
                  <a:schemeClr val="tx1"/>
                </a:solidFill>
              </a:endParaRPr>
            </a:p>
          </p:txBody>
        </p:sp>
        <p:sp>
          <p:nvSpPr>
            <p:cNvPr id="18" name="Retângulo 17">
              <a:extLst>
                <a:ext uri="{FF2B5EF4-FFF2-40B4-BE49-F238E27FC236}">
                  <a16:creationId xmlns:a16="http://schemas.microsoft.com/office/drawing/2014/main" id="{17A5A40C-72F5-43A3-8F02-428B18F91CFC}"/>
                </a:ext>
              </a:extLst>
            </p:cNvPr>
            <p:cNvSpPr/>
            <p:nvPr/>
          </p:nvSpPr>
          <p:spPr>
            <a:xfrm>
              <a:off x="7071074" y="927148"/>
              <a:ext cx="1145661"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a:solidFill>
                    <a:schemeClr val="tx1"/>
                  </a:solidFill>
                </a:rPr>
                <a:t>Bibliotecas</a:t>
              </a:r>
            </a:p>
          </p:txBody>
        </p:sp>
        <p:sp>
          <p:nvSpPr>
            <p:cNvPr id="7" name="CaixaDeTexto 6">
              <a:extLst>
                <a:ext uri="{FF2B5EF4-FFF2-40B4-BE49-F238E27FC236}">
                  <a16:creationId xmlns:a16="http://schemas.microsoft.com/office/drawing/2014/main" id="{C4D26222-59A0-49B2-95D7-160D80CB75EB}"/>
                </a:ext>
              </a:extLst>
            </p:cNvPr>
            <p:cNvSpPr txBox="1"/>
            <p:nvPr/>
          </p:nvSpPr>
          <p:spPr>
            <a:xfrm>
              <a:off x="161396" y="1347757"/>
              <a:ext cx="2643411" cy="873361"/>
            </a:xfrm>
            <a:prstGeom prst="rect">
              <a:avLst/>
            </a:prstGeom>
            <a:noFill/>
          </p:spPr>
          <p:txBody>
            <a:bodyPr wrap="square" rtlCol="0">
              <a:spAutoFit/>
            </a:bodyPr>
            <a:lstStyle/>
            <a:p>
              <a:pPr algn="ctr"/>
              <a:r>
                <a:rPr lang="pt-BR" sz="1100" i="1" dirty="0"/>
                <a:t>Padrão de comunicação formado por regras sintáticas e semânticas que orientam instruções ao processamento do computador</a:t>
              </a:r>
            </a:p>
          </p:txBody>
        </p:sp>
        <p:sp>
          <p:nvSpPr>
            <p:cNvPr id="19" name="CaixaDeTexto 18">
              <a:extLst>
                <a:ext uri="{FF2B5EF4-FFF2-40B4-BE49-F238E27FC236}">
                  <a16:creationId xmlns:a16="http://schemas.microsoft.com/office/drawing/2014/main" id="{9B230B0F-8F9C-4DC6-9711-C84F2A3900D6}"/>
                </a:ext>
              </a:extLst>
            </p:cNvPr>
            <p:cNvSpPr txBox="1"/>
            <p:nvPr/>
          </p:nvSpPr>
          <p:spPr>
            <a:xfrm>
              <a:off x="3228313" y="1347757"/>
              <a:ext cx="2643411" cy="873361"/>
            </a:xfrm>
            <a:prstGeom prst="rect">
              <a:avLst/>
            </a:prstGeom>
            <a:noFill/>
          </p:spPr>
          <p:txBody>
            <a:bodyPr wrap="square" rtlCol="0">
              <a:spAutoFit/>
            </a:bodyPr>
            <a:lstStyle/>
            <a:p>
              <a:pPr algn="ctr"/>
              <a:r>
                <a:rPr lang="pt-BR" sz="1100" i="1" dirty="0"/>
                <a:t>Aplicação que reúne ferramentas (editor, compilador, </a:t>
              </a:r>
              <a:r>
                <a:rPr lang="pt-BR" sz="1100" i="1" dirty="0" err="1"/>
                <a:t>linker</a:t>
              </a:r>
              <a:r>
                <a:rPr lang="pt-BR" sz="1100" i="1" dirty="0"/>
                <a:t>, depurador, </a:t>
              </a:r>
              <a:r>
                <a:rPr lang="pt-BR" sz="1100" i="1" dirty="0" err="1"/>
                <a:t>etc</a:t>
              </a:r>
              <a:r>
                <a:rPr lang="pt-BR" sz="1100" i="1" dirty="0"/>
                <a:t>) de apoio ao desenvolvimento de programas</a:t>
              </a:r>
            </a:p>
          </p:txBody>
        </p:sp>
        <p:sp>
          <p:nvSpPr>
            <p:cNvPr id="20" name="CaixaDeTexto 19">
              <a:extLst>
                <a:ext uri="{FF2B5EF4-FFF2-40B4-BE49-F238E27FC236}">
                  <a16:creationId xmlns:a16="http://schemas.microsoft.com/office/drawing/2014/main" id="{DBFF122B-529A-4E72-99B5-8A9913B1CB8A}"/>
                </a:ext>
              </a:extLst>
            </p:cNvPr>
            <p:cNvSpPr txBox="1"/>
            <p:nvPr/>
          </p:nvSpPr>
          <p:spPr>
            <a:xfrm>
              <a:off x="6339195" y="1347757"/>
              <a:ext cx="2643411" cy="873361"/>
            </a:xfrm>
            <a:prstGeom prst="rect">
              <a:avLst/>
            </a:prstGeom>
            <a:noFill/>
          </p:spPr>
          <p:txBody>
            <a:bodyPr wrap="square" rtlCol="0">
              <a:spAutoFit/>
            </a:bodyPr>
            <a:lstStyle/>
            <a:p>
              <a:pPr algn="ctr"/>
              <a:r>
                <a:rPr lang="pt-BR" sz="1100" i="1" dirty="0"/>
                <a:t>Conjunto de funções pré-estabelecidas, que permitem o compartilhamento e alteração de forma modular (independente)</a:t>
              </a:r>
            </a:p>
          </p:txBody>
        </p:sp>
        <p:sp>
          <p:nvSpPr>
            <p:cNvPr id="21" name="Retângulo 20">
              <a:extLst>
                <a:ext uri="{FF2B5EF4-FFF2-40B4-BE49-F238E27FC236}">
                  <a16:creationId xmlns:a16="http://schemas.microsoft.com/office/drawing/2014/main" id="{8B9D40B1-FE80-4DEC-8FEB-E8879DECF15C}"/>
                </a:ext>
              </a:extLst>
            </p:cNvPr>
            <p:cNvSpPr/>
            <p:nvPr/>
          </p:nvSpPr>
          <p:spPr>
            <a:xfrm>
              <a:off x="3491033" y="1121714"/>
              <a:ext cx="2161934" cy="244542"/>
            </a:xfrm>
            <a:prstGeom prst="rect">
              <a:avLst/>
            </a:prstGeom>
          </p:spPr>
          <p:txBody>
            <a:bodyPr wrap="none">
              <a:spAutoFit/>
            </a:bodyPr>
            <a:lstStyle/>
            <a:p>
              <a:pPr algn="ctr"/>
              <a:r>
                <a:rPr lang="pt-BR" sz="800" i="1" dirty="0"/>
                <a:t>(</a:t>
              </a:r>
              <a:r>
                <a:rPr lang="pt-BR" sz="800" i="1" dirty="0" err="1"/>
                <a:t>Integrated</a:t>
              </a:r>
              <a:r>
                <a:rPr lang="pt-BR" sz="800" i="1" dirty="0"/>
                <a:t> </a:t>
              </a:r>
              <a:r>
                <a:rPr lang="pt-BR" sz="800" i="1" dirty="0" err="1"/>
                <a:t>Development</a:t>
              </a:r>
              <a:r>
                <a:rPr lang="pt-BR" sz="800" i="1" dirty="0"/>
                <a:t> </a:t>
              </a:r>
              <a:r>
                <a:rPr lang="pt-BR" sz="800" i="1" dirty="0" err="1"/>
                <a:t>Enviroment</a:t>
              </a:r>
              <a:r>
                <a:rPr lang="pt-BR" sz="800" i="1" dirty="0"/>
                <a:t>)</a:t>
              </a:r>
            </a:p>
          </p:txBody>
        </p:sp>
        <p:pic>
          <p:nvPicPr>
            <p:cNvPr id="22" name="Picture 6" descr="Resultado de imagem para spyder python">
              <a:extLst>
                <a:ext uri="{FF2B5EF4-FFF2-40B4-BE49-F238E27FC236}">
                  <a16:creationId xmlns:a16="http://schemas.microsoft.com/office/drawing/2014/main" id="{FAA708E0-269E-485C-AD3D-D5F55EAE487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32273" y="3745880"/>
              <a:ext cx="691606" cy="6916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visual studio logo">
              <a:extLst>
                <a:ext uri="{FF2B5EF4-FFF2-40B4-BE49-F238E27FC236}">
                  <a16:creationId xmlns:a16="http://schemas.microsoft.com/office/drawing/2014/main" id="{A7C27747-992F-4ABA-8D74-059ED4D59488}"/>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636213" y="2173105"/>
              <a:ext cx="1216271" cy="5887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m para rstudio logo">
              <a:extLst>
                <a:ext uri="{FF2B5EF4-FFF2-40B4-BE49-F238E27FC236}">
                  <a16:creationId xmlns:a16="http://schemas.microsoft.com/office/drawing/2014/main" id="{66DD5D8A-7025-44FC-8B1B-CD520A7482A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09187" y="4064302"/>
              <a:ext cx="647264" cy="746366"/>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m 22">
              <a:extLst>
                <a:ext uri="{FF2B5EF4-FFF2-40B4-BE49-F238E27FC236}">
                  <a16:creationId xmlns:a16="http://schemas.microsoft.com/office/drawing/2014/main" id="{CDF20C7B-056C-463C-8D94-C8BD7ADFDF3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40296" y="4196870"/>
              <a:ext cx="510099" cy="593481"/>
            </a:xfrm>
            <a:prstGeom prst="rect">
              <a:avLst/>
            </a:prstGeom>
          </p:spPr>
        </p:pic>
        <p:pic>
          <p:nvPicPr>
            <p:cNvPr id="2058" name="Picture 10" descr="Resultado de imagem para plotly">
              <a:extLst>
                <a:ext uri="{FF2B5EF4-FFF2-40B4-BE49-F238E27FC236}">
                  <a16:creationId xmlns:a16="http://schemas.microsoft.com/office/drawing/2014/main" id="{648815A0-349D-4D51-8B3A-A6911496140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169872" y="2614255"/>
              <a:ext cx="737117" cy="713663"/>
            </a:xfrm>
            <a:prstGeom prst="rect">
              <a:avLst/>
            </a:prstGeom>
            <a:noFill/>
            <a:extLst>
              <a:ext uri="{909E8E84-426E-40DD-AFC4-6F175D3DCCD1}">
                <a14:hiddenFill xmlns:a14="http://schemas.microsoft.com/office/drawing/2010/main">
                  <a:solidFill>
                    <a:srgbClr val="FFFFFF"/>
                  </a:solidFill>
                </a14:hiddenFill>
              </a:ext>
            </a:extLst>
          </p:spPr>
        </p:pic>
        <p:sp>
          <p:nvSpPr>
            <p:cNvPr id="24" name="Retângulo 23">
              <a:extLst>
                <a:ext uri="{FF2B5EF4-FFF2-40B4-BE49-F238E27FC236}">
                  <a16:creationId xmlns:a16="http://schemas.microsoft.com/office/drawing/2014/main" id="{4549010C-000A-47BF-BA23-750FC674D27A}"/>
                </a:ext>
              </a:extLst>
            </p:cNvPr>
            <p:cNvSpPr/>
            <p:nvPr/>
          </p:nvSpPr>
          <p:spPr>
            <a:xfrm>
              <a:off x="1656056" y="2846070"/>
              <a:ext cx="1148750" cy="48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32" name="Retângulo 31">
              <a:extLst>
                <a:ext uri="{FF2B5EF4-FFF2-40B4-BE49-F238E27FC236}">
                  <a16:creationId xmlns:a16="http://schemas.microsoft.com/office/drawing/2014/main" id="{EBF2F28A-57A0-4371-A2A7-5ECB59C3C1C1}"/>
                </a:ext>
              </a:extLst>
            </p:cNvPr>
            <p:cNvSpPr/>
            <p:nvPr/>
          </p:nvSpPr>
          <p:spPr>
            <a:xfrm>
              <a:off x="1125526" y="3264031"/>
              <a:ext cx="1148750" cy="48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33" name="Retângulo 32">
              <a:extLst>
                <a:ext uri="{FF2B5EF4-FFF2-40B4-BE49-F238E27FC236}">
                  <a16:creationId xmlns:a16="http://schemas.microsoft.com/office/drawing/2014/main" id="{257B450A-B605-413D-986D-05A65883D7FC}"/>
                </a:ext>
              </a:extLst>
            </p:cNvPr>
            <p:cNvSpPr/>
            <p:nvPr/>
          </p:nvSpPr>
          <p:spPr>
            <a:xfrm>
              <a:off x="342376" y="3763214"/>
              <a:ext cx="1148750" cy="48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pic>
          <p:nvPicPr>
            <p:cNvPr id="2060" name="Picture 12" descr="Resultado de imagem para golang">
              <a:extLst>
                <a:ext uri="{FF2B5EF4-FFF2-40B4-BE49-F238E27FC236}">
                  <a16:creationId xmlns:a16="http://schemas.microsoft.com/office/drawing/2014/main" id="{69440F89-5549-4677-B380-376DD973BDD9}"/>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l="5022" t="15030" r="7417" b="11415"/>
            <a:stretch/>
          </p:blipFill>
          <p:spPr bwMode="auto">
            <a:xfrm>
              <a:off x="1562789" y="3134109"/>
              <a:ext cx="1005846" cy="56228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sultado de imagem para java">
              <a:extLst>
                <a:ext uri="{FF2B5EF4-FFF2-40B4-BE49-F238E27FC236}">
                  <a16:creationId xmlns:a16="http://schemas.microsoft.com/office/drawing/2014/main" id="{438560D4-988C-4144-B546-A97B8631680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71424" y="3870437"/>
              <a:ext cx="1107975" cy="57900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sultado de imagem para c language logo">
              <a:extLst>
                <a:ext uri="{FF2B5EF4-FFF2-40B4-BE49-F238E27FC236}">
                  <a16:creationId xmlns:a16="http://schemas.microsoft.com/office/drawing/2014/main" id="{80319AB4-1B30-4DE4-BA63-B7452A8F3AC5}"/>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243112" y="4262396"/>
              <a:ext cx="694389" cy="607590"/>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Imagem 30">
            <a:extLst>
              <a:ext uri="{FF2B5EF4-FFF2-40B4-BE49-F238E27FC236}">
                <a16:creationId xmlns:a16="http://schemas.microsoft.com/office/drawing/2014/main" id="{415847C7-48EC-4E9C-A515-EDDFE3EA05F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2757256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CAF7894F-90D4-4E30-9A8E-8CF4AB708136}"/>
              </a:ext>
            </a:extLst>
          </p:cNvPr>
          <p:cNvSpPr>
            <a:spLocks noGrp="1"/>
          </p:cNvSpPr>
          <p:nvPr>
            <p:ph type="title"/>
          </p:nvPr>
        </p:nvSpPr>
        <p:spPr/>
        <p:txBody>
          <a:bodyPr/>
          <a:lstStyle/>
          <a:p>
            <a:r>
              <a:rPr lang="pt-BR" dirty="0"/>
              <a:t>O que existe no mercado?</a:t>
            </a:r>
          </a:p>
        </p:txBody>
      </p:sp>
      <p:grpSp>
        <p:nvGrpSpPr>
          <p:cNvPr id="31" name="Agrupar 30">
            <a:extLst>
              <a:ext uri="{FF2B5EF4-FFF2-40B4-BE49-F238E27FC236}">
                <a16:creationId xmlns:a16="http://schemas.microsoft.com/office/drawing/2014/main" id="{793E0A72-A8EA-467F-9604-B88088DAD20E}"/>
              </a:ext>
            </a:extLst>
          </p:cNvPr>
          <p:cNvGrpSpPr/>
          <p:nvPr/>
        </p:nvGrpSpPr>
        <p:grpSpPr>
          <a:xfrm>
            <a:off x="633985" y="1009344"/>
            <a:ext cx="7876032" cy="3520614"/>
            <a:chOff x="102120" y="927148"/>
            <a:chExt cx="8939761" cy="3996106"/>
          </a:xfrm>
        </p:grpSpPr>
        <p:pic>
          <p:nvPicPr>
            <p:cNvPr id="34" name="Imagem 33" descr="Tela de computador&#10;&#10;Descrição gerada automaticamente">
              <a:extLst>
                <a:ext uri="{FF2B5EF4-FFF2-40B4-BE49-F238E27FC236}">
                  <a16:creationId xmlns:a16="http://schemas.microsoft.com/office/drawing/2014/main" id="{1C5A7E38-BCD8-45BA-8C2C-371A3C2093A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24284" y="2279538"/>
              <a:ext cx="2009066" cy="2617233"/>
            </a:xfrm>
            <a:prstGeom prst="rect">
              <a:avLst/>
            </a:prstGeom>
          </p:spPr>
        </p:pic>
        <p:pic>
          <p:nvPicPr>
            <p:cNvPr id="35" name="Imagem 34" descr="Tela de computador&#10;&#10;Descrição gerada automaticamente">
              <a:extLst>
                <a:ext uri="{FF2B5EF4-FFF2-40B4-BE49-F238E27FC236}">
                  <a16:creationId xmlns:a16="http://schemas.microsoft.com/office/drawing/2014/main" id="{8CDFD909-4841-4F74-AE64-56A6E8BE62C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53415" y="2279539"/>
              <a:ext cx="2009066" cy="2064845"/>
            </a:xfrm>
            <a:prstGeom prst="rect">
              <a:avLst/>
            </a:prstGeom>
          </p:spPr>
        </p:pic>
        <p:pic>
          <p:nvPicPr>
            <p:cNvPr id="36" name="Imagem 35" descr="Tela de computador&#10;&#10;Descrição gerada automaticamente">
              <a:extLst>
                <a:ext uri="{FF2B5EF4-FFF2-40B4-BE49-F238E27FC236}">
                  <a16:creationId xmlns:a16="http://schemas.microsoft.com/office/drawing/2014/main" id="{2D1EBF3F-A009-44AA-BE7A-2B89016E26D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25012" y="2279539"/>
              <a:ext cx="2256194" cy="1982858"/>
            </a:xfrm>
            <a:prstGeom prst="rect">
              <a:avLst/>
            </a:prstGeom>
          </p:spPr>
        </p:pic>
        <p:sp>
          <p:nvSpPr>
            <p:cNvPr id="37" name="Retângulo: Cantos Arredondados 36">
              <a:extLst>
                <a:ext uri="{FF2B5EF4-FFF2-40B4-BE49-F238E27FC236}">
                  <a16:creationId xmlns:a16="http://schemas.microsoft.com/office/drawing/2014/main" id="{115D5CE9-B03C-4BF0-9C33-3FC8FA34030F}"/>
                </a:ext>
              </a:extLst>
            </p:cNvPr>
            <p:cNvSpPr/>
            <p:nvPr/>
          </p:nvSpPr>
          <p:spPr>
            <a:xfrm>
              <a:off x="102120" y="1085412"/>
              <a:ext cx="2795954" cy="3837842"/>
            </a:xfrm>
            <a:prstGeom prst="roundRect">
              <a:avLst>
                <a:gd name="adj" fmla="val 53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38" name="Retângulo: Cantos Arredondados 37">
              <a:extLst>
                <a:ext uri="{FF2B5EF4-FFF2-40B4-BE49-F238E27FC236}">
                  <a16:creationId xmlns:a16="http://schemas.microsoft.com/office/drawing/2014/main" id="{3C77ECA3-E8AC-495C-B312-1D276518F789}"/>
                </a:ext>
              </a:extLst>
            </p:cNvPr>
            <p:cNvSpPr/>
            <p:nvPr/>
          </p:nvSpPr>
          <p:spPr>
            <a:xfrm>
              <a:off x="3174023" y="1085412"/>
              <a:ext cx="2795954" cy="3837842"/>
            </a:xfrm>
            <a:prstGeom prst="roundRect">
              <a:avLst>
                <a:gd name="adj" fmla="val 53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39" name="Retângulo: Cantos Arredondados 38">
              <a:extLst>
                <a:ext uri="{FF2B5EF4-FFF2-40B4-BE49-F238E27FC236}">
                  <a16:creationId xmlns:a16="http://schemas.microsoft.com/office/drawing/2014/main" id="{2B1EC5A4-F7D9-49D9-B556-61AD1A64BFA6}"/>
                </a:ext>
              </a:extLst>
            </p:cNvPr>
            <p:cNvSpPr/>
            <p:nvPr/>
          </p:nvSpPr>
          <p:spPr>
            <a:xfrm>
              <a:off x="6245927" y="1085412"/>
              <a:ext cx="2795954" cy="3837842"/>
            </a:xfrm>
            <a:prstGeom prst="roundRect">
              <a:avLst>
                <a:gd name="adj" fmla="val 53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sp>
          <p:nvSpPr>
            <p:cNvPr id="40" name="Retângulo 39">
              <a:extLst>
                <a:ext uri="{FF2B5EF4-FFF2-40B4-BE49-F238E27FC236}">
                  <a16:creationId xmlns:a16="http://schemas.microsoft.com/office/drawing/2014/main" id="{471D4B9D-57EF-4B26-8ECA-962731921F1A}"/>
                </a:ext>
              </a:extLst>
            </p:cNvPr>
            <p:cNvSpPr/>
            <p:nvPr/>
          </p:nvSpPr>
          <p:spPr>
            <a:xfrm>
              <a:off x="184997" y="927148"/>
              <a:ext cx="2630199"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a:solidFill>
                    <a:schemeClr val="tx1"/>
                  </a:solidFill>
                </a:rPr>
                <a:t>Linguagens de programação</a:t>
              </a:r>
            </a:p>
          </p:txBody>
        </p:sp>
        <p:sp>
          <p:nvSpPr>
            <p:cNvPr id="41" name="Retângulo 40">
              <a:extLst>
                <a:ext uri="{FF2B5EF4-FFF2-40B4-BE49-F238E27FC236}">
                  <a16:creationId xmlns:a16="http://schemas.microsoft.com/office/drawing/2014/main" id="{9F004FF7-8C0B-46C6-93FB-C549CB9A413B}"/>
                </a:ext>
              </a:extLst>
            </p:cNvPr>
            <p:cNvSpPr/>
            <p:nvPr/>
          </p:nvSpPr>
          <p:spPr>
            <a:xfrm>
              <a:off x="4275120" y="927148"/>
              <a:ext cx="593760"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err="1">
                  <a:solidFill>
                    <a:schemeClr val="tx1"/>
                  </a:solidFill>
                </a:rPr>
                <a:t>IDEs</a:t>
              </a:r>
              <a:endParaRPr lang="pt-BR" sz="1100" b="1" dirty="0">
                <a:solidFill>
                  <a:schemeClr val="tx1"/>
                </a:solidFill>
              </a:endParaRPr>
            </a:p>
          </p:txBody>
        </p:sp>
        <p:sp>
          <p:nvSpPr>
            <p:cNvPr id="42" name="Retângulo 41">
              <a:extLst>
                <a:ext uri="{FF2B5EF4-FFF2-40B4-BE49-F238E27FC236}">
                  <a16:creationId xmlns:a16="http://schemas.microsoft.com/office/drawing/2014/main" id="{3D859F8A-E5F7-4CE6-AEBC-5A29962D3AC5}"/>
                </a:ext>
              </a:extLst>
            </p:cNvPr>
            <p:cNvSpPr/>
            <p:nvPr/>
          </p:nvSpPr>
          <p:spPr>
            <a:xfrm>
              <a:off x="7071074" y="927148"/>
              <a:ext cx="1145661"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a:solidFill>
                    <a:schemeClr val="tx1"/>
                  </a:solidFill>
                </a:rPr>
                <a:t>Bibliotecas</a:t>
              </a:r>
            </a:p>
          </p:txBody>
        </p:sp>
        <p:sp>
          <p:nvSpPr>
            <p:cNvPr id="43" name="CaixaDeTexto 42">
              <a:extLst>
                <a:ext uri="{FF2B5EF4-FFF2-40B4-BE49-F238E27FC236}">
                  <a16:creationId xmlns:a16="http://schemas.microsoft.com/office/drawing/2014/main" id="{5C7BDB0E-B23C-41C9-9F51-7D912A459305}"/>
                </a:ext>
              </a:extLst>
            </p:cNvPr>
            <p:cNvSpPr txBox="1"/>
            <p:nvPr/>
          </p:nvSpPr>
          <p:spPr>
            <a:xfrm>
              <a:off x="161396" y="1347757"/>
              <a:ext cx="2643411" cy="873361"/>
            </a:xfrm>
            <a:prstGeom prst="rect">
              <a:avLst/>
            </a:prstGeom>
            <a:noFill/>
          </p:spPr>
          <p:txBody>
            <a:bodyPr wrap="square" rtlCol="0">
              <a:spAutoFit/>
            </a:bodyPr>
            <a:lstStyle/>
            <a:p>
              <a:pPr algn="ctr"/>
              <a:r>
                <a:rPr lang="pt-BR" sz="1100" i="1" dirty="0"/>
                <a:t>Padrão de comunicação formado por regras sintáticas e semânticas que orientam instruções ao processamento do computador</a:t>
              </a:r>
            </a:p>
          </p:txBody>
        </p:sp>
        <p:sp>
          <p:nvSpPr>
            <p:cNvPr id="44" name="CaixaDeTexto 43">
              <a:extLst>
                <a:ext uri="{FF2B5EF4-FFF2-40B4-BE49-F238E27FC236}">
                  <a16:creationId xmlns:a16="http://schemas.microsoft.com/office/drawing/2014/main" id="{070B1153-9B9C-4039-AFF6-20D85B94199C}"/>
                </a:ext>
              </a:extLst>
            </p:cNvPr>
            <p:cNvSpPr txBox="1"/>
            <p:nvPr/>
          </p:nvSpPr>
          <p:spPr>
            <a:xfrm>
              <a:off x="3228313" y="1347757"/>
              <a:ext cx="2643411" cy="873361"/>
            </a:xfrm>
            <a:prstGeom prst="rect">
              <a:avLst/>
            </a:prstGeom>
            <a:noFill/>
          </p:spPr>
          <p:txBody>
            <a:bodyPr wrap="square" rtlCol="0">
              <a:spAutoFit/>
            </a:bodyPr>
            <a:lstStyle/>
            <a:p>
              <a:pPr algn="ctr"/>
              <a:r>
                <a:rPr lang="pt-BR" sz="1100" i="1" dirty="0"/>
                <a:t>Aplicação que reúne ferramentas (editor, compilador, </a:t>
              </a:r>
              <a:r>
                <a:rPr lang="pt-BR" sz="1100" i="1" dirty="0" err="1"/>
                <a:t>linker</a:t>
              </a:r>
              <a:r>
                <a:rPr lang="pt-BR" sz="1100" i="1" dirty="0"/>
                <a:t>, depurador, </a:t>
              </a:r>
              <a:r>
                <a:rPr lang="pt-BR" sz="1100" i="1" dirty="0" err="1"/>
                <a:t>etc</a:t>
              </a:r>
              <a:r>
                <a:rPr lang="pt-BR" sz="1100" i="1" dirty="0"/>
                <a:t>) de apoio ao desenvolvimento de programas</a:t>
              </a:r>
            </a:p>
          </p:txBody>
        </p:sp>
        <p:sp>
          <p:nvSpPr>
            <p:cNvPr id="45" name="CaixaDeTexto 44">
              <a:extLst>
                <a:ext uri="{FF2B5EF4-FFF2-40B4-BE49-F238E27FC236}">
                  <a16:creationId xmlns:a16="http://schemas.microsoft.com/office/drawing/2014/main" id="{49BB8C68-5A5A-447B-8A8D-B8CE897602FD}"/>
                </a:ext>
              </a:extLst>
            </p:cNvPr>
            <p:cNvSpPr txBox="1"/>
            <p:nvPr/>
          </p:nvSpPr>
          <p:spPr>
            <a:xfrm>
              <a:off x="6339195" y="1347757"/>
              <a:ext cx="2643411" cy="873361"/>
            </a:xfrm>
            <a:prstGeom prst="rect">
              <a:avLst/>
            </a:prstGeom>
            <a:noFill/>
          </p:spPr>
          <p:txBody>
            <a:bodyPr wrap="square" rtlCol="0">
              <a:spAutoFit/>
            </a:bodyPr>
            <a:lstStyle/>
            <a:p>
              <a:pPr algn="ctr"/>
              <a:r>
                <a:rPr lang="pt-BR" sz="1100" i="1" dirty="0"/>
                <a:t>Conjunto de funções pré-estabelecidas, que permitem o compartilhamento e alteração de forma modular (independente)</a:t>
              </a:r>
            </a:p>
          </p:txBody>
        </p:sp>
        <p:sp>
          <p:nvSpPr>
            <p:cNvPr id="46" name="Retângulo 45">
              <a:extLst>
                <a:ext uri="{FF2B5EF4-FFF2-40B4-BE49-F238E27FC236}">
                  <a16:creationId xmlns:a16="http://schemas.microsoft.com/office/drawing/2014/main" id="{4D4A3E25-6AFF-46C8-957D-3F749D704B6B}"/>
                </a:ext>
              </a:extLst>
            </p:cNvPr>
            <p:cNvSpPr/>
            <p:nvPr/>
          </p:nvSpPr>
          <p:spPr>
            <a:xfrm>
              <a:off x="3491033" y="1121714"/>
              <a:ext cx="2161934" cy="244542"/>
            </a:xfrm>
            <a:prstGeom prst="rect">
              <a:avLst/>
            </a:prstGeom>
          </p:spPr>
          <p:txBody>
            <a:bodyPr wrap="none">
              <a:spAutoFit/>
            </a:bodyPr>
            <a:lstStyle/>
            <a:p>
              <a:pPr algn="ctr"/>
              <a:r>
                <a:rPr lang="pt-BR" sz="800" i="1" dirty="0"/>
                <a:t>(</a:t>
              </a:r>
              <a:r>
                <a:rPr lang="pt-BR" sz="800" i="1" dirty="0" err="1"/>
                <a:t>Integrated</a:t>
              </a:r>
              <a:r>
                <a:rPr lang="pt-BR" sz="800" i="1" dirty="0"/>
                <a:t> </a:t>
              </a:r>
              <a:r>
                <a:rPr lang="pt-BR" sz="800" i="1" dirty="0" err="1"/>
                <a:t>Development</a:t>
              </a:r>
              <a:r>
                <a:rPr lang="pt-BR" sz="800" i="1" dirty="0"/>
                <a:t> </a:t>
              </a:r>
              <a:r>
                <a:rPr lang="pt-BR" sz="800" i="1" dirty="0" err="1"/>
                <a:t>Enviroment</a:t>
              </a:r>
              <a:r>
                <a:rPr lang="pt-BR" sz="800" i="1" dirty="0"/>
                <a:t>)</a:t>
              </a:r>
            </a:p>
          </p:txBody>
        </p:sp>
        <p:pic>
          <p:nvPicPr>
            <p:cNvPr id="47" name="Picture 6" descr="Resultado de imagem para spyder python">
              <a:extLst>
                <a:ext uri="{FF2B5EF4-FFF2-40B4-BE49-F238E27FC236}">
                  <a16:creationId xmlns:a16="http://schemas.microsoft.com/office/drawing/2014/main" id="{EEF13B88-AD81-48C5-913E-C9049E622B9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32273" y="3745880"/>
              <a:ext cx="691606" cy="69160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Resultado de imagem para visual studio logo">
              <a:extLst>
                <a:ext uri="{FF2B5EF4-FFF2-40B4-BE49-F238E27FC236}">
                  <a16:creationId xmlns:a16="http://schemas.microsoft.com/office/drawing/2014/main" id="{E2B0241D-9FE0-4952-B2C3-4FA3D9E968C4}"/>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636213" y="2173105"/>
              <a:ext cx="1216271" cy="5887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Resultado de imagem para rstudio logo">
              <a:extLst>
                <a:ext uri="{FF2B5EF4-FFF2-40B4-BE49-F238E27FC236}">
                  <a16:creationId xmlns:a16="http://schemas.microsoft.com/office/drawing/2014/main" id="{B71F555C-C6BD-4163-A619-3C5CDABE038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09187" y="4064302"/>
              <a:ext cx="647264" cy="746366"/>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m 49">
              <a:extLst>
                <a:ext uri="{FF2B5EF4-FFF2-40B4-BE49-F238E27FC236}">
                  <a16:creationId xmlns:a16="http://schemas.microsoft.com/office/drawing/2014/main" id="{9DDFF961-23D9-4D39-A556-54B32F10A39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40296" y="4196870"/>
              <a:ext cx="510099" cy="593481"/>
            </a:xfrm>
            <a:prstGeom prst="rect">
              <a:avLst/>
            </a:prstGeom>
          </p:spPr>
        </p:pic>
        <p:pic>
          <p:nvPicPr>
            <p:cNvPr id="51" name="Picture 10" descr="Resultado de imagem para plotly">
              <a:extLst>
                <a:ext uri="{FF2B5EF4-FFF2-40B4-BE49-F238E27FC236}">
                  <a16:creationId xmlns:a16="http://schemas.microsoft.com/office/drawing/2014/main" id="{DFF08E28-88B8-4CF8-BC8F-9BA1F32C6CA9}"/>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169872" y="2614255"/>
              <a:ext cx="737117" cy="713663"/>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EB31CA67-883D-4CCF-9969-41BFB2FD4FDB}"/>
                </a:ext>
              </a:extLst>
            </p:cNvPr>
            <p:cNvSpPr/>
            <p:nvPr/>
          </p:nvSpPr>
          <p:spPr>
            <a:xfrm>
              <a:off x="1656056" y="2846070"/>
              <a:ext cx="1148750" cy="48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53" name="Retângulo 52">
              <a:extLst>
                <a:ext uri="{FF2B5EF4-FFF2-40B4-BE49-F238E27FC236}">
                  <a16:creationId xmlns:a16="http://schemas.microsoft.com/office/drawing/2014/main" id="{334126F6-AB33-44D4-B944-90C1E717C165}"/>
                </a:ext>
              </a:extLst>
            </p:cNvPr>
            <p:cNvSpPr/>
            <p:nvPr/>
          </p:nvSpPr>
          <p:spPr>
            <a:xfrm>
              <a:off x="1125526" y="3264031"/>
              <a:ext cx="1148750" cy="48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54" name="Retângulo 53">
              <a:extLst>
                <a:ext uri="{FF2B5EF4-FFF2-40B4-BE49-F238E27FC236}">
                  <a16:creationId xmlns:a16="http://schemas.microsoft.com/office/drawing/2014/main" id="{55B6A782-0B6B-4C3F-99AE-8250DFB126A1}"/>
                </a:ext>
              </a:extLst>
            </p:cNvPr>
            <p:cNvSpPr/>
            <p:nvPr/>
          </p:nvSpPr>
          <p:spPr>
            <a:xfrm>
              <a:off x="342376" y="3763214"/>
              <a:ext cx="1148750" cy="48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pic>
          <p:nvPicPr>
            <p:cNvPr id="55" name="Picture 12" descr="Resultado de imagem para golang">
              <a:extLst>
                <a:ext uri="{FF2B5EF4-FFF2-40B4-BE49-F238E27FC236}">
                  <a16:creationId xmlns:a16="http://schemas.microsoft.com/office/drawing/2014/main" id="{43044CA2-CFFF-46E3-A51E-B8BD6264E78F}"/>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l="5022" t="15030" r="7417" b="11415"/>
            <a:stretch/>
          </p:blipFill>
          <p:spPr bwMode="auto">
            <a:xfrm>
              <a:off x="1562789" y="3134109"/>
              <a:ext cx="1005846" cy="56228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Resultado de imagem para java">
              <a:extLst>
                <a:ext uri="{FF2B5EF4-FFF2-40B4-BE49-F238E27FC236}">
                  <a16:creationId xmlns:a16="http://schemas.microsoft.com/office/drawing/2014/main" id="{13D9CDC3-4F54-4D5D-A2CF-52B0C119BB7C}"/>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71424" y="3870437"/>
              <a:ext cx="1107975" cy="57900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Resultado de imagem para c language logo">
              <a:extLst>
                <a:ext uri="{FF2B5EF4-FFF2-40B4-BE49-F238E27FC236}">
                  <a16:creationId xmlns:a16="http://schemas.microsoft.com/office/drawing/2014/main" id="{EFFF5B22-967D-4438-9C1A-3C594664B6EC}"/>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243112" y="4262396"/>
              <a:ext cx="694389" cy="607590"/>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Retângulo 57">
            <a:extLst>
              <a:ext uri="{FF2B5EF4-FFF2-40B4-BE49-F238E27FC236}">
                <a16:creationId xmlns:a16="http://schemas.microsoft.com/office/drawing/2014/main" id="{F156EB5D-D6C0-4200-9DD9-E8B0766D727B}"/>
              </a:ext>
            </a:extLst>
          </p:cNvPr>
          <p:cNvSpPr/>
          <p:nvPr/>
        </p:nvSpPr>
        <p:spPr>
          <a:xfrm>
            <a:off x="3256205" y="1014704"/>
            <a:ext cx="5528132" cy="361216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pic>
        <p:nvPicPr>
          <p:cNvPr id="59" name="Imagem 58">
            <a:extLst>
              <a:ext uri="{FF2B5EF4-FFF2-40B4-BE49-F238E27FC236}">
                <a16:creationId xmlns:a16="http://schemas.microsoft.com/office/drawing/2014/main" id="{CBF32A53-06A2-499C-8229-CAD278A8176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9848313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359B586-2618-41AA-90B9-F9E02CFAF5A9}"/>
              </a:ext>
            </a:extLst>
          </p:cNvPr>
          <p:cNvSpPr>
            <a:spLocks noGrp="1"/>
          </p:cNvSpPr>
          <p:nvPr>
            <p:ph type="title"/>
          </p:nvPr>
        </p:nvSpPr>
        <p:spPr/>
        <p:txBody>
          <a:bodyPr/>
          <a:lstStyle/>
          <a:p>
            <a:r>
              <a:rPr lang="pt-BR" dirty="0"/>
              <a:t>Por onde começar? Como escolheria?</a:t>
            </a:r>
          </a:p>
        </p:txBody>
      </p:sp>
      <p:sp>
        <p:nvSpPr>
          <p:cNvPr id="4" name="Retângulo 3">
            <a:extLst>
              <a:ext uri="{FF2B5EF4-FFF2-40B4-BE49-F238E27FC236}">
                <a16:creationId xmlns:a16="http://schemas.microsoft.com/office/drawing/2014/main" id="{9A391DEA-36AA-43CF-8800-DC733FC61F02}"/>
              </a:ext>
            </a:extLst>
          </p:cNvPr>
          <p:cNvSpPr/>
          <p:nvPr/>
        </p:nvSpPr>
        <p:spPr>
          <a:xfrm>
            <a:off x="2421274" y="971038"/>
            <a:ext cx="3396029" cy="2306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0272" indent="-270272">
              <a:spcAft>
                <a:spcPts val="900"/>
              </a:spcAft>
              <a:buFont typeface="+mj-lt"/>
              <a:buAutoNum type="arabicPeriod"/>
            </a:pPr>
            <a:r>
              <a:rPr lang="pt-BR" dirty="0">
                <a:solidFill>
                  <a:schemeClr val="tx1"/>
                </a:solidFill>
              </a:rPr>
              <a:t>Fácil compreensão do código </a:t>
            </a:r>
            <a:br>
              <a:rPr lang="pt-BR" dirty="0">
                <a:solidFill>
                  <a:schemeClr val="tx1"/>
                </a:solidFill>
              </a:rPr>
            </a:br>
            <a:r>
              <a:rPr lang="pt-BR" sz="1100" dirty="0">
                <a:solidFill>
                  <a:schemeClr val="tx1"/>
                </a:solidFill>
              </a:rPr>
              <a:t>(facilita aprendizado da linguagem e comunicação do time – mais fácil entender o que outro escreveu)</a:t>
            </a:r>
            <a:endParaRPr lang="pt-BR" dirty="0">
              <a:solidFill>
                <a:schemeClr val="tx1"/>
              </a:solidFill>
            </a:endParaRPr>
          </a:p>
          <a:p>
            <a:pPr marL="270272" indent="-270272">
              <a:spcAft>
                <a:spcPts val="900"/>
              </a:spcAft>
              <a:buFont typeface="+mj-lt"/>
              <a:buAutoNum type="arabicPeriod"/>
            </a:pPr>
            <a:r>
              <a:rPr lang="pt-BR" dirty="0">
                <a:solidFill>
                  <a:schemeClr val="tx1"/>
                </a:solidFill>
              </a:rPr>
              <a:t>Simples de escrever e testar</a:t>
            </a:r>
            <a:br>
              <a:rPr lang="pt-BR" dirty="0">
                <a:solidFill>
                  <a:schemeClr val="tx1"/>
                </a:solidFill>
              </a:rPr>
            </a:br>
            <a:r>
              <a:rPr lang="pt-BR" sz="1100" dirty="0">
                <a:solidFill>
                  <a:schemeClr val="tx1"/>
                </a:solidFill>
              </a:rPr>
              <a:t>(menos trabalho/tempo para realizar determinado objetivo)</a:t>
            </a:r>
            <a:endParaRPr lang="pt-BR" dirty="0">
              <a:solidFill>
                <a:schemeClr val="tx1"/>
              </a:solidFill>
            </a:endParaRPr>
          </a:p>
          <a:p>
            <a:pPr marL="270272" indent="-270272">
              <a:spcAft>
                <a:spcPts val="900"/>
              </a:spcAft>
              <a:buFont typeface="+mj-lt"/>
              <a:buAutoNum type="arabicPeriod"/>
            </a:pPr>
            <a:r>
              <a:rPr lang="pt-BR" dirty="0">
                <a:solidFill>
                  <a:schemeClr val="tx1"/>
                </a:solidFill>
              </a:rPr>
              <a:t>Ampla quantidade de funções prontas</a:t>
            </a:r>
            <a:br>
              <a:rPr lang="pt-BR" dirty="0">
                <a:solidFill>
                  <a:schemeClr val="tx1"/>
                </a:solidFill>
              </a:rPr>
            </a:br>
            <a:r>
              <a:rPr lang="pt-BR" sz="1100" dirty="0">
                <a:solidFill>
                  <a:schemeClr val="tx1"/>
                </a:solidFill>
              </a:rPr>
              <a:t>(em especial, funções necessárias ao projeto em questão)</a:t>
            </a:r>
            <a:endParaRPr lang="pt-BR" dirty="0">
              <a:solidFill>
                <a:schemeClr val="tx1"/>
              </a:solidFill>
            </a:endParaRPr>
          </a:p>
        </p:txBody>
      </p:sp>
      <p:pic>
        <p:nvPicPr>
          <p:cNvPr id="1026" name="Picture 2" descr="Resultado de imagem para agarantcho">
            <a:extLst>
              <a:ext uri="{FF2B5EF4-FFF2-40B4-BE49-F238E27FC236}">
                <a16:creationId xmlns:a16="http://schemas.microsoft.com/office/drawing/2014/main" id="{9DC89E40-DE8D-43F6-BDDA-C509667570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0130" y="2899432"/>
            <a:ext cx="2121145" cy="1359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bom, bonito e barato">
            <a:extLst>
              <a:ext uri="{FF2B5EF4-FFF2-40B4-BE49-F238E27FC236}">
                <a16:creationId xmlns:a16="http://schemas.microsoft.com/office/drawing/2014/main" id="{DDD53865-7DD9-4637-A52D-EC87FF31518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3203" y="1156964"/>
            <a:ext cx="1343440" cy="134344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Grupo de pessoas andando na rua&#10;&#10;Descrição gerada automaticamente">
            <a:extLst>
              <a:ext uri="{FF2B5EF4-FFF2-40B4-BE49-F238E27FC236}">
                <a16:creationId xmlns:a16="http://schemas.microsoft.com/office/drawing/2014/main" id="{7A62CD6A-519E-4F24-A645-BB4D69A71535}"/>
              </a:ext>
            </a:extLst>
          </p:cNvPr>
          <p:cNvPicPr>
            <a:picLocks noChangeAspect="1"/>
          </p:cNvPicPr>
          <p:nvPr/>
        </p:nvPicPr>
        <p:blipFill>
          <a:blip r:embed="rId5"/>
          <a:stretch>
            <a:fillRect/>
          </a:stretch>
        </p:blipFill>
        <p:spPr>
          <a:xfrm>
            <a:off x="5817303" y="2871575"/>
            <a:ext cx="3161202" cy="1770273"/>
          </a:xfrm>
          <a:prstGeom prst="rect">
            <a:avLst/>
          </a:prstGeom>
        </p:spPr>
      </p:pic>
      <p:sp>
        <p:nvSpPr>
          <p:cNvPr id="9" name="Retângulo 8">
            <a:extLst>
              <a:ext uri="{FF2B5EF4-FFF2-40B4-BE49-F238E27FC236}">
                <a16:creationId xmlns:a16="http://schemas.microsoft.com/office/drawing/2014/main" id="{112A75E1-2E1D-4C74-9356-AC06A94035CC}"/>
              </a:ext>
            </a:extLst>
          </p:cNvPr>
          <p:cNvSpPr/>
          <p:nvPr/>
        </p:nvSpPr>
        <p:spPr>
          <a:xfrm>
            <a:off x="5746781" y="971038"/>
            <a:ext cx="3396029" cy="2306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77416" indent="-277416">
              <a:spcAft>
                <a:spcPts val="900"/>
              </a:spcAft>
              <a:buFont typeface="+mj-lt"/>
              <a:buAutoNum type="arabicPeriod" startAt="4"/>
            </a:pPr>
            <a:r>
              <a:rPr lang="pt-BR" dirty="0">
                <a:solidFill>
                  <a:schemeClr val="tx1"/>
                </a:solidFill>
              </a:rPr>
              <a:t>Versátil (multipropósito/multiplataforma)</a:t>
            </a:r>
            <a:br>
              <a:rPr lang="pt-BR" dirty="0">
                <a:solidFill>
                  <a:schemeClr val="tx1"/>
                </a:solidFill>
              </a:rPr>
            </a:br>
            <a:r>
              <a:rPr lang="pt-BR" sz="1100" dirty="0">
                <a:solidFill>
                  <a:schemeClr val="tx1"/>
                </a:solidFill>
              </a:rPr>
              <a:t>(com um único código realizar várias das tarefas e funcionar em qualquer lugar)</a:t>
            </a:r>
          </a:p>
          <a:p>
            <a:pPr marL="270272" indent="-270272">
              <a:spcAft>
                <a:spcPts val="900"/>
              </a:spcAft>
              <a:buFont typeface="+mj-lt"/>
              <a:buAutoNum type="arabicPeriod" startAt="4"/>
            </a:pPr>
            <a:r>
              <a:rPr lang="pt-BR" dirty="0">
                <a:solidFill>
                  <a:schemeClr val="tx1"/>
                </a:solidFill>
              </a:rPr>
              <a:t>Baixo custo</a:t>
            </a:r>
            <a:br>
              <a:rPr lang="pt-BR" dirty="0">
                <a:solidFill>
                  <a:schemeClr val="tx1"/>
                </a:solidFill>
              </a:rPr>
            </a:br>
            <a:r>
              <a:rPr lang="pt-BR" sz="1100" dirty="0">
                <a:solidFill>
                  <a:schemeClr val="tx1"/>
                </a:solidFill>
              </a:rPr>
              <a:t>(direto: licenças e implantação / indireto: recursos computacionais como memória e processamento)</a:t>
            </a:r>
            <a:endParaRPr lang="pt-BR" dirty="0">
              <a:solidFill>
                <a:schemeClr val="tx1"/>
              </a:solidFill>
            </a:endParaRPr>
          </a:p>
        </p:txBody>
      </p:sp>
      <p:pic>
        <p:nvPicPr>
          <p:cNvPr id="10" name="Imagem 9">
            <a:extLst>
              <a:ext uri="{FF2B5EF4-FFF2-40B4-BE49-F238E27FC236}">
                <a16:creationId xmlns:a16="http://schemas.microsoft.com/office/drawing/2014/main" id="{A232FE09-B6B9-4950-A284-654A7F2F612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88323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bg/>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9">
                                            <p:bg/>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9" grpId="0" uiExpand="1" build="p"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283D6D2-FB18-452F-9259-DF63270A75B6}"/>
              </a:ext>
            </a:extLst>
          </p:cNvPr>
          <p:cNvSpPr>
            <a:spLocks noGrp="1"/>
          </p:cNvSpPr>
          <p:nvPr>
            <p:ph type="title"/>
          </p:nvPr>
        </p:nvSpPr>
        <p:spPr/>
        <p:txBody>
          <a:bodyPr/>
          <a:lstStyle/>
          <a:p>
            <a:r>
              <a:rPr lang="pt-BR" dirty="0"/>
              <a:t>Linguagens de programação</a:t>
            </a:r>
          </a:p>
        </p:txBody>
      </p:sp>
      <p:sp>
        <p:nvSpPr>
          <p:cNvPr id="2" name="Espaço Reservado para Número de Slide 1">
            <a:extLst>
              <a:ext uri="{FF2B5EF4-FFF2-40B4-BE49-F238E27FC236}">
                <a16:creationId xmlns:a16="http://schemas.microsoft.com/office/drawing/2014/main" id="{DC757D96-F221-46E6-9549-C8F3995BF753}"/>
              </a:ext>
            </a:extLst>
          </p:cNvPr>
          <p:cNvSpPr>
            <a:spLocks noGrp="1"/>
          </p:cNvSpPr>
          <p:nvPr>
            <p:ph type="sldNum" sz="quarter" idx="4294967295"/>
          </p:nvPr>
        </p:nvSpPr>
        <p:spPr>
          <a:xfrm>
            <a:off x="7088188" y="4886325"/>
            <a:ext cx="2055812" cy="142875"/>
          </a:xfrm>
        </p:spPr>
        <p:txBody>
          <a:bodyPr/>
          <a:lstStyle/>
          <a:p>
            <a:fld id="{0236B354-B508-43B5-892C-6DC6C3596AF5}" type="slidenum">
              <a:rPr lang="pt-BR" smtClean="0"/>
              <a:t>107</a:t>
            </a:fld>
            <a:endParaRPr lang="pt-BR"/>
          </a:p>
        </p:txBody>
      </p:sp>
      <p:sp>
        <p:nvSpPr>
          <p:cNvPr id="5" name="Retângulo: Cantos Arredondados 4">
            <a:extLst>
              <a:ext uri="{FF2B5EF4-FFF2-40B4-BE49-F238E27FC236}">
                <a16:creationId xmlns:a16="http://schemas.microsoft.com/office/drawing/2014/main" id="{7FAB8B2B-C36D-4A5D-BE6F-B21B7A63BD82}"/>
              </a:ext>
            </a:extLst>
          </p:cNvPr>
          <p:cNvSpPr/>
          <p:nvPr/>
        </p:nvSpPr>
        <p:spPr>
          <a:xfrm>
            <a:off x="491144" y="938008"/>
            <a:ext cx="5235317" cy="3710926"/>
          </a:xfrm>
          <a:prstGeom prst="roundRect">
            <a:avLst>
              <a:gd name="adj" fmla="val 5346"/>
            </a:avLst>
          </a:prstGeom>
          <a:noFill/>
        </p:spPr>
        <p:style>
          <a:lnRef idx="2">
            <a:schemeClr val="accent1">
              <a:shade val="50000"/>
            </a:schemeClr>
          </a:lnRef>
          <a:fillRef idx="1">
            <a:schemeClr val="accent1"/>
          </a:fillRef>
          <a:effectRef idx="0">
            <a:schemeClr val="accent1"/>
          </a:effectRef>
          <a:fontRef idx="minor">
            <a:schemeClr val="lt1"/>
          </a:fontRef>
        </p:style>
        <p:txBody>
          <a:bodyPr lIns="27000" tIns="135000" rIns="27000" bIns="27000" rtlCol="0" anchor="t"/>
          <a:lstStyle/>
          <a:p>
            <a:pPr marL="214313" indent="-214313">
              <a:buFont typeface="Arial" panose="020B0604020202020204" pitchFamily="34" charset="0"/>
              <a:buChar char="•"/>
            </a:pPr>
            <a:r>
              <a:rPr lang="pt-BR" sz="1200" dirty="0">
                <a:solidFill>
                  <a:schemeClr val="tx1"/>
                </a:solidFill>
              </a:rPr>
              <a:t>Paradigmas de programação são formas de classificar os atributos das linguagens de programação (sintaxe, funcionamento, </a:t>
            </a:r>
            <a:r>
              <a:rPr lang="pt-BR" sz="1200" dirty="0" err="1">
                <a:solidFill>
                  <a:schemeClr val="tx1"/>
                </a:solidFill>
              </a:rPr>
              <a:t>etc</a:t>
            </a:r>
            <a:r>
              <a:rPr lang="pt-BR" sz="1200" dirty="0">
                <a:solidFill>
                  <a:schemeClr val="tx1"/>
                </a:solidFill>
              </a:rPr>
              <a:t>)</a:t>
            </a:r>
          </a:p>
          <a:p>
            <a:pPr marL="214313" indent="-214313">
              <a:buFont typeface="Arial" panose="020B0604020202020204" pitchFamily="34" charset="0"/>
              <a:buChar char="•"/>
            </a:pPr>
            <a:r>
              <a:rPr lang="pt-BR" sz="1200" dirty="0">
                <a:solidFill>
                  <a:schemeClr val="tx1"/>
                </a:solidFill>
              </a:rPr>
              <a:t>Existem mais de 250 linguagens e pelo menos 70 formas de classificá-las</a:t>
            </a:r>
          </a:p>
        </p:txBody>
      </p:sp>
      <p:sp>
        <p:nvSpPr>
          <p:cNvPr id="6" name="Retângulo 5">
            <a:extLst>
              <a:ext uri="{FF2B5EF4-FFF2-40B4-BE49-F238E27FC236}">
                <a16:creationId xmlns:a16="http://schemas.microsoft.com/office/drawing/2014/main" id="{856C837A-CF1F-4EFF-BE23-1FBFE61C0D5C}"/>
              </a:ext>
            </a:extLst>
          </p:cNvPr>
          <p:cNvSpPr/>
          <p:nvPr/>
        </p:nvSpPr>
        <p:spPr>
          <a:xfrm>
            <a:off x="1629929" y="777210"/>
            <a:ext cx="2957744"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dirty="0">
                <a:solidFill>
                  <a:schemeClr val="tx1"/>
                </a:solidFill>
              </a:rPr>
              <a:t>Paradigmas de programação</a:t>
            </a:r>
          </a:p>
        </p:txBody>
      </p:sp>
      <p:pic>
        <p:nvPicPr>
          <p:cNvPr id="7" name="Imagem 6">
            <a:extLst>
              <a:ext uri="{FF2B5EF4-FFF2-40B4-BE49-F238E27FC236}">
                <a16:creationId xmlns:a16="http://schemas.microsoft.com/office/drawing/2014/main" id="{28A26D9A-51DB-459B-8AF3-C3B4F62AF4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7086" y="1787039"/>
            <a:ext cx="1768858" cy="2725952"/>
          </a:xfrm>
          <a:prstGeom prst="rect">
            <a:avLst/>
          </a:prstGeom>
        </p:spPr>
      </p:pic>
      <p:pic>
        <p:nvPicPr>
          <p:cNvPr id="8" name="Imagem 7">
            <a:extLst>
              <a:ext uri="{FF2B5EF4-FFF2-40B4-BE49-F238E27FC236}">
                <a16:creationId xmlns:a16="http://schemas.microsoft.com/office/drawing/2014/main" id="{137CDF20-38C4-4C93-96CB-9199DA82606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
          <a:stretch/>
        </p:blipFill>
        <p:spPr>
          <a:xfrm>
            <a:off x="2256378" y="1787038"/>
            <a:ext cx="1768858" cy="2159702"/>
          </a:xfrm>
          <a:prstGeom prst="rect">
            <a:avLst/>
          </a:prstGeom>
        </p:spPr>
      </p:pic>
      <p:pic>
        <p:nvPicPr>
          <p:cNvPr id="9" name="Imagem 8">
            <a:extLst>
              <a:ext uri="{FF2B5EF4-FFF2-40B4-BE49-F238E27FC236}">
                <a16:creationId xmlns:a16="http://schemas.microsoft.com/office/drawing/2014/main" id="{5A2CB286-9625-4C45-9FE6-EFE9AE37050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97372" y="3946740"/>
            <a:ext cx="1729292" cy="566250"/>
          </a:xfrm>
          <a:prstGeom prst="rect">
            <a:avLst/>
          </a:prstGeom>
        </p:spPr>
      </p:pic>
      <p:pic>
        <p:nvPicPr>
          <p:cNvPr id="10" name="Imagem 9">
            <a:extLst>
              <a:ext uri="{FF2B5EF4-FFF2-40B4-BE49-F238E27FC236}">
                <a16:creationId xmlns:a16="http://schemas.microsoft.com/office/drawing/2014/main" id="{8E9E5E73-D563-4C5F-BCFF-08EEB4C6525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997169" y="1784875"/>
            <a:ext cx="1729292" cy="2725952"/>
          </a:xfrm>
          <a:prstGeom prst="rect">
            <a:avLst/>
          </a:prstGeom>
        </p:spPr>
      </p:pic>
      <p:sp>
        <p:nvSpPr>
          <p:cNvPr id="11" name="Retângulo: Cantos Arredondados 10">
            <a:extLst>
              <a:ext uri="{FF2B5EF4-FFF2-40B4-BE49-F238E27FC236}">
                <a16:creationId xmlns:a16="http://schemas.microsoft.com/office/drawing/2014/main" id="{D053EF0B-6992-4EBE-8772-82E8A2B54790}"/>
              </a:ext>
            </a:extLst>
          </p:cNvPr>
          <p:cNvSpPr/>
          <p:nvPr/>
        </p:nvSpPr>
        <p:spPr>
          <a:xfrm>
            <a:off x="5885444" y="938008"/>
            <a:ext cx="3156439" cy="3710926"/>
          </a:xfrm>
          <a:prstGeom prst="roundRect">
            <a:avLst>
              <a:gd name="adj" fmla="val 5346"/>
            </a:avLst>
          </a:prstGeom>
          <a:noFill/>
        </p:spPr>
        <p:style>
          <a:lnRef idx="2">
            <a:schemeClr val="accent1">
              <a:shade val="50000"/>
            </a:schemeClr>
          </a:lnRef>
          <a:fillRef idx="1">
            <a:schemeClr val="accent1"/>
          </a:fillRef>
          <a:effectRef idx="0">
            <a:schemeClr val="accent1"/>
          </a:effectRef>
          <a:fontRef idx="minor">
            <a:schemeClr val="lt1"/>
          </a:fontRef>
        </p:style>
        <p:txBody>
          <a:bodyPr lIns="27000" tIns="135000" rIns="27000" bIns="27000" rtlCol="0" anchor="t"/>
          <a:lstStyle/>
          <a:p>
            <a:pPr marL="214313" indent="-214313">
              <a:spcAft>
                <a:spcPts val="900"/>
              </a:spcAft>
              <a:buFont typeface="Arial" panose="020B0604020202020204" pitchFamily="34" charset="0"/>
              <a:buChar char="•"/>
            </a:pPr>
            <a:r>
              <a:rPr lang="pt-BR" dirty="0">
                <a:solidFill>
                  <a:schemeClr val="tx1"/>
                </a:solidFill>
              </a:rPr>
              <a:t>Nível de abstração</a:t>
            </a:r>
            <a:br>
              <a:rPr lang="pt-BR" dirty="0">
                <a:solidFill>
                  <a:schemeClr val="tx1"/>
                </a:solidFill>
              </a:rPr>
            </a:br>
            <a:r>
              <a:rPr lang="pt-BR" sz="1100" dirty="0">
                <a:solidFill>
                  <a:schemeClr val="tx1"/>
                </a:solidFill>
              </a:rPr>
              <a:t>Se refere ao quanto a linguagem se aproxima da linguagem humana (alta) ou da linguagem computacional (baixa)</a:t>
            </a:r>
          </a:p>
          <a:p>
            <a:pPr marL="214313" indent="-214313">
              <a:spcAft>
                <a:spcPts val="900"/>
              </a:spcAft>
              <a:buFont typeface="Arial" panose="020B0604020202020204" pitchFamily="34" charset="0"/>
              <a:buChar char="•"/>
            </a:pPr>
            <a:r>
              <a:rPr lang="pt-BR" dirty="0">
                <a:solidFill>
                  <a:schemeClr val="tx1"/>
                </a:solidFill>
              </a:rPr>
              <a:t>Modo de execução</a:t>
            </a:r>
            <a:br>
              <a:rPr lang="pt-BR" dirty="0">
                <a:solidFill>
                  <a:schemeClr val="tx1"/>
                </a:solidFill>
              </a:rPr>
            </a:br>
            <a:r>
              <a:rPr lang="pt-BR" sz="1100" dirty="0">
                <a:solidFill>
                  <a:schemeClr val="tx1"/>
                </a:solidFill>
              </a:rPr>
              <a:t>Se refere ao momento da tradução do código para comandos de hardware, se antes da execução (compilado) ou durante a execução (interpretado)</a:t>
            </a:r>
          </a:p>
          <a:p>
            <a:pPr marL="214313" indent="-214313">
              <a:spcAft>
                <a:spcPts val="900"/>
              </a:spcAft>
              <a:buFont typeface="Arial" panose="020B0604020202020204" pitchFamily="34" charset="0"/>
              <a:buChar char="•"/>
            </a:pPr>
            <a:r>
              <a:rPr lang="pt-BR" dirty="0">
                <a:solidFill>
                  <a:schemeClr val="tx1"/>
                </a:solidFill>
              </a:rPr>
              <a:t>Estruturação</a:t>
            </a:r>
            <a:br>
              <a:rPr lang="pt-BR" dirty="0">
                <a:solidFill>
                  <a:schemeClr val="tx1"/>
                </a:solidFill>
              </a:rPr>
            </a:br>
            <a:r>
              <a:rPr lang="pt-BR" sz="1100" dirty="0">
                <a:solidFill>
                  <a:schemeClr val="tx1"/>
                </a:solidFill>
              </a:rPr>
              <a:t>Se refere a forma como o código realiza suas operações, permitindo, por exemplo,  referências a objetos com seus atributos e funções (orientada à objetos)</a:t>
            </a:r>
            <a:endParaRPr lang="pt-BR" dirty="0">
              <a:solidFill>
                <a:schemeClr val="tx1"/>
              </a:solidFill>
            </a:endParaRPr>
          </a:p>
          <a:p>
            <a:pPr>
              <a:spcAft>
                <a:spcPts val="900"/>
              </a:spcAft>
            </a:pPr>
            <a:endParaRPr lang="pt-BR" sz="1100" dirty="0">
              <a:solidFill>
                <a:schemeClr val="tx1"/>
              </a:solidFill>
            </a:endParaRPr>
          </a:p>
        </p:txBody>
      </p:sp>
      <p:sp>
        <p:nvSpPr>
          <p:cNvPr id="12" name="Retângulo 11">
            <a:extLst>
              <a:ext uri="{FF2B5EF4-FFF2-40B4-BE49-F238E27FC236}">
                <a16:creationId xmlns:a16="http://schemas.microsoft.com/office/drawing/2014/main" id="{845AA0A0-14B3-4835-B305-A2C5F57F7932}"/>
              </a:ext>
            </a:extLst>
          </p:cNvPr>
          <p:cNvSpPr/>
          <p:nvPr/>
        </p:nvSpPr>
        <p:spPr>
          <a:xfrm>
            <a:off x="6206363" y="777210"/>
            <a:ext cx="2096964"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dirty="0">
                <a:solidFill>
                  <a:schemeClr val="tx1"/>
                </a:solidFill>
              </a:rPr>
              <a:t>Alguns Exemplos</a:t>
            </a:r>
          </a:p>
        </p:txBody>
      </p:sp>
    </p:spTree>
    <p:extLst>
      <p:ext uri="{BB962C8B-B14F-4D97-AF65-F5344CB8AC3E}">
        <p14:creationId xmlns:p14="http://schemas.microsoft.com/office/powerpoint/2010/main" val="164956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D9C10CF-2B4D-4056-B2B2-2367B453D081}"/>
              </a:ext>
            </a:extLst>
          </p:cNvPr>
          <p:cNvSpPr>
            <a:spLocks noGrp="1"/>
          </p:cNvSpPr>
          <p:nvPr>
            <p:ph type="title"/>
          </p:nvPr>
        </p:nvSpPr>
        <p:spPr/>
        <p:txBody>
          <a:bodyPr/>
          <a:lstStyle/>
          <a:p>
            <a:r>
              <a:rPr lang="pt-BR" dirty="0"/>
              <a:t>Mais populares - </a:t>
            </a:r>
            <a:r>
              <a:rPr lang="pt-BR" dirty="0" err="1"/>
              <a:t>StackOverFlow</a:t>
            </a:r>
            <a:endParaRPr lang="pt-BR" dirty="0"/>
          </a:p>
        </p:txBody>
      </p:sp>
      <p:grpSp>
        <p:nvGrpSpPr>
          <p:cNvPr id="4" name="Agrupar 3">
            <a:extLst>
              <a:ext uri="{FF2B5EF4-FFF2-40B4-BE49-F238E27FC236}">
                <a16:creationId xmlns:a16="http://schemas.microsoft.com/office/drawing/2014/main" id="{D094F3FE-162A-43F2-A03A-FAAECD2BC2C2}"/>
              </a:ext>
            </a:extLst>
          </p:cNvPr>
          <p:cNvGrpSpPr/>
          <p:nvPr/>
        </p:nvGrpSpPr>
        <p:grpSpPr>
          <a:xfrm>
            <a:off x="549877" y="783988"/>
            <a:ext cx="8083296" cy="3704582"/>
            <a:chOff x="102120" y="578781"/>
            <a:chExt cx="8978809" cy="4114996"/>
          </a:xfrm>
        </p:grpSpPr>
        <p:pic>
          <p:nvPicPr>
            <p:cNvPr id="5" name="Imagem 4">
              <a:extLst>
                <a:ext uri="{FF2B5EF4-FFF2-40B4-BE49-F238E27FC236}">
                  <a16:creationId xmlns:a16="http://schemas.microsoft.com/office/drawing/2014/main" id="{0A3E0B82-D422-48D3-9684-86FF338CD07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2943" y="1249444"/>
              <a:ext cx="2859845" cy="3437917"/>
            </a:xfrm>
            <a:prstGeom prst="rect">
              <a:avLst/>
            </a:prstGeom>
          </p:spPr>
        </p:pic>
        <p:pic>
          <p:nvPicPr>
            <p:cNvPr id="6" name="Imagem 5">
              <a:extLst>
                <a:ext uri="{FF2B5EF4-FFF2-40B4-BE49-F238E27FC236}">
                  <a16:creationId xmlns:a16="http://schemas.microsoft.com/office/drawing/2014/main" id="{8CD9D5B1-5F55-4B51-94EB-C75B1817F34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73390" y="1201134"/>
              <a:ext cx="2797222" cy="3492643"/>
            </a:xfrm>
            <a:prstGeom prst="rect">
              <a:avLst/>
            </a:prstGeom>
          </p:spPr>
        </p:pic>
        <p:pic>
          <p:nvPicPr>
            <p:cNvPr id="7" name="Imagem 6">
              <a:extLst>
                <a:ext uri="{FF2B5EF4-FFF2-40B4-BE49-F238E27FC236}">
                  <a16:creationId xmlns:a16="http://schemas.microsoft.com/office/drawing/2014/main" id="{0C6043FB-55B2-4881-B1D0-8657E5F1713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45926" y="1248788"/>
              <a:ext cx="2826086" cy="3397334"/>
            </a:xfrm>
            <a:prstGeom prst="rect">
              <a:avLst/>
            </a:prstGeom>
          </p:spPr>
        </p:pic>
        <p:sp>
          <p:nvSpPr>
            <p:cNvPr id="12" name="Retângulo: Cantos Arredondados 11">
              <a:extLst>
                <a:ext uri="{FF2B5EF4-FFF2-40B4-BE49-F238E27FC236}">
                  <a16:creationId xmlns:a16="http://schemas.microsoft.com/office/drawing/2014/main" id="{B8D680C1-4F97-4F3C-A821-019AAB7C1AF9}"/>
                </a:ext>
              </a:extLst>
            </p:cNvPr>
            <p:cNvSpPr/>
            <p:nvPr/>
          </p:nvSpPr>
          <p:spPr>
            <a:xfrm>
              <a:off x="102120" y="1162212"/>
              <a:ext cx="2835000" cy="3531565"/>
            </a:xfrm>
            <a:prstGeom prst="roundRect">
              <a:avLst>
                <a:gd name="adj" fmla="val 534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900"/>
            </a:p>
          </p:txBody>
        </p:sp>
        <p:sp>
          <p:nvSpPr>
            <p:cNvPr id="13" name="Retângulo: Cantos Arredondados 12">
              <a:extLst>
                <a:ext uri="{FF2B5EF4-FFF2-40B4-BE49-F238E27FC236}">
                  <a16:creationId xmlns:a16="http://schemas.microsoft.com/office/drawing/2014/main" id="{B9C96FFE-D729-4C02-8C13-6C964F59B91F}"/>
                </a:ext>
              </a:extLst>
            </p:cNvPr>
            <p:cNvSpPr/>
            <p:nvPr/>
          </p:nvSpPr>
          <p:spPr>
            <a:xfrm>
              <a:off x="3174023" y="1162212"/>
              <a:ext cx="2835000" cy="3531565"/>
            </a:xfrm>
            <a:prstGeom prst="roundRect">
              <a:avLst>
                <a:gd name="adj" fmla="val 534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900"/>
            </a:p>
          </p:txBody>
        </p:sp>
        <p:sp>
          <p:nvSpPr>
            <p:cNvPr id="14" name="Retângulo: Cantos Arredondados 13">
              <a:extLst>
                <a:ext uri="{FF2B5EF4-FFF2-40B4-BE49-F238E27FC236}">
                  <a16:creationId xmlns:a16="http://schemas.microsoft.com/office/drawing/2014/main" id="{E0ADB0C7-FF75-4089-A508-655AE375F72C}"/>
                </a:ext>
              </a:extLst>
            </p:cNvPr>
            <p:cNvSpPr/>
            <p:nvPr/>
          </p:nvSpPr>
          <p:spPr>
            <a:xfrm>
              <a:off x="6245927" y="1162212"/>
              <a:ext cx="2835000" cy="3531565"/>
            </a:xfrm>
            <a:prstGeom prst="roundRect">
              <a:avLst>
                <a:gd name="adj" fmla="val 53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900">
                <a:solidFill>
                  <a:schemeClr val="tx1"/>
                </a:solidFill>
              </a:endParaRPr>
            </a:p>
          </p:txBody>
        </p:sp>
        <p:sp>
          <p:nvSpPr>
            <p:cNvPr id="15" name="Retângulo 14">
              <a:extLst>
                <a:ext uri="{FF2B5EF4-FFF2-40B4-BE49-F238E27FC236}">
                  <a16:creationId xmlns:a16="http://schemas.microsoft.com/office/drawing/2014/main" id="{DF8E0574-F5C5-4F7E-A057-120EC8210FC7}"/>
                </a:ext>
              </a:extLst>
            </p:cNvPr>
            <p:cNvSpPr/>
            <p:nvPr/>
          </p:nvSpPr>
          <p:spPr>
            <a:xfrm>
              <a:off x="927265" y="1001414"/>
              <a:ext cx="1145663"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a:solidFill>
                    <a:schemeClr val="tx1"/>
                  </a:solidFill>
                </a:rPr>
                <a:t>Mais Amada</a:t>
              </a:r>
            </a:p>
          </p:txBody>
        </p:sp>
        <p:sp>
          <p:nvSpPr>
            <p:cNvPr id="16" name="Retângulo 15">
              <a:extLst>
                <a:ext uri="{FF2B5EF4-FFF2-40B4-BE49-F238E27FC236}">
                  <a16:creationId xmlns:a16="http://schemas.microsoft.com/office/drawing/2014/main" id="{8801728D-CD12-49DF-8770-E4C79C7C31C1}"/>
                </a:ext>
              </a:extLst>
            </p:cNvPr>
            <p:cNvSpPr/>
            <p:nvPr/>
          </p:nvSpPr>
          <p:spPr>
            <a:xfrm>
              <a:off x="3922720" y="1001414"/>
              <a:ext cx="1298561"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a:solidFill>
                    <a:schemeClr val="tx1"/>
                  </a:solidFill>
                </a:rPr>
                <a:t>Mais Temida</a:t>
              </a:r>
            </a:p>
          </p:txBody>
        </p:sp>
        <p:sp>
          <p:nvSpPr>
            <p:cNvPr id="17" name="Retângulo 16">
              <a:extLst>
                <a:ext uri="{FF2B5EF4-FFF2-40B4-BE49-F238E27FC236}">
                  <a16:creationId xmlns:a16="http://schemas.microsoft.com/office/drawing/2014/main" id="{2E0BF1B5-2586-4060-97C0-CF77CC8A3C54}"/>
                </a:ext>
              </a:extLst>
            </p:cNvPr>
            <p:cNvSpPr/>
            <p:nvPr/>
          </p:nvSpPr>
          <p:spPr>
            <a:xfrm>
              <a:off x="6934522" y="1001414"/>
              <a:ext cx="1418765"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a:solidFill>
                    <a:schemeClr val="tx1"/>
                  </a:solidFill>
                </a:rPr>
                <a:t>Mais Desejada</a:t>
              </a:r>
            </a:p>
          </p:txBody>
        </p:sp>
        <p:pic>
          <p:nvPicPr>
            <p:cNvPr id="18" name="Imagem 17">
              <a:extLst>
                <a:ext uri="{FF2B5EF4-FFF2-40B4-BE49-F238E27FC236}">
                  <a16:creationId xmlns:a16="http://schemas.microsoft.com/office/drawing/2014/main" id="{D3C87DAF-CEF8-4373-B80B-AF48E8EB3950}"/>
                </a:ext>
              </a:extLst>
            </p:cNvPr>
            <p:cNvPicPr>
              <a:picLocks noChangeAspect="1"/>
            </p:cNvPicPr>
            <p:nvPr/>
          </p:nvPicPr>
          <p:blipFill rotWithShape="1">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562865" y="578781"/>
              <a:ext cx="5199492" cy="433523"/>
            </a:xfrm>
            <a:prstGeom prst="rect">
              <a:avLst/>
            </a:prstGeom>
          </p:spPr>
        </p:pic>
        <p:sp>
          <p:nvSpPr>
            <p:cNvPr id="19" name="Retângulo 18">
              <a:extLst>
                <a:ext uri="{FF2B5EF4-FFF2-40B4-BE49-F238E27FC236}">
                  <a16:creationId xmlns:a16="http://schemas.microsoft.com/office/drawing/2014/main" id="{D2479A4C-9EC1-441A-A04B-6A5CA5CF9063}"/>
                </a:ext>
              </a:extLst>
            </p:cNvPr>
            <p:cNvSpPr/>
            <p:nvPr/>
          </p:nvSpPr>
          <p:spPr>
            <a:xfrm>
              <a:off x="3281449" y="2571751"/>
              <a:ext cx="2581102" cy="236912"/>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900"/>
            </a:p>
          </p:txBody>
        </p:sp>
        <p:sp>
          <p:nvSpPr>
            <p:cNvPr id="20" name="Retângulo 19">
              <a:extLst>
                <a:ext uri="{FF2B5EF4-FFF2-40B4-BE49-F238E27FC236}">
                  <a16:creationId xmlns:a16="http://schemas.microsoft.com/office/drawing/2014/main" id="{AA454ABC-BB9C-48D9-918D-A8D5FB515462}"/>
                </a:ext>
              </a:extLst>
            </p:cNvPr>
            <p:cNvSpPr/>
            <p:nvPr/>
          </p:nvSpPr>
          <p:spPr>
            <a:xfrm>
              <a:off x="6499827" y="1248788"/>
              <a:ext cx="2581102" cy="2369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900"/>
            </a:p>
          </p:txBody>
        </p:sp>
        <p:sp>
          <p:nvSpPr>
            <p:cNvPr id="23" name="Retângulo 22">
              <a:extLst>
                <a:ext uri="{FF2B5EF4-FFF2-40B4-BE49-F238E27FC236}">
                  <a16:creationId xmlns:a16="http://schemas.microsoft.com/office/drawing/2014/main" id="{A2487A27-EBD9-4524-95B6-13AD319BBE82}"/>
                </a:ext>
              </a:extLst>
            </p:cNvPr>
            <p:cNvSpPr/>
            <p:nvPr/>
          </p:nvSpPr>
          <p:spPr>
            <a:xfrm>
              <a:off x="6460780" y="3905175"/>
              <a:ext cx="2581102" cy="236912"/>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900"/>
            </a:p>
          </p:txBody>
        </p:sp>
        <p:sp>
          <p:nvSpPr>
            <p:cNvPr id="24" name="Retângulo 23">
              <a:extLst>
                <a:ext uri="{FF2B5EF4-FFF2-40B4-BE49-F238E27FC236}">
                  <a16:creationId xmlns:a16="http://schemas.microsoft.com/office/drawing/2014/main" id="{ED376AE2-D6B0-42ED-9C0B-E7D14EA91EB6}"/>
                </a:ext>
              </a:extLst>
            </p:cNvPr>
            <p:cNvSpPr/>
            <p:nvPr/>
          </p:nvSpPr>
          <p:spPr>
            <a:xfrm>
              <a:off x="272315" y="1416839"/>
              <a:ext cx="2581102" cy="2369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900"/>
            </a:p>
          </p:txBody>
        </p:sp>
      </p:grpSp>
    </p:spTree>
    <p:extLst>
      <p:ext uri="{BB962C8B-B14F-4D97-AF65-F5344CB8AC3E}">
        <p14:creationId xmlns:p14="http://schemas.microsoft.com/office/powerpoint/2010/main" val="2075456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09F90D-620A-41DB-AA3B-6FF295D55684}"/>
              </a:ext>
            </a:extLst>
          </p:cNvPr>
          <p:cNvSpPr>
            <a:spLocks noGrp="1"/>
          </p:cNvSpPr>
          <p:nvPr>
            <p:ph type="title"/>
          </p:nvPr>
        </p:nvSpPr>
        <p:spPr/>
        <p:txBody>
          <a:bodyPr/>
          <a:lstStyle/>
          <a:p>
            <a:r>
              <a:rPr lang="pt-BR" dirty="0"/>
              <a:t>Mais populares - GitHub</a:t>
            </a:r>
          </a:p>
        </p:txBody>
      </p:sp>
      <p:pic>
        <p:nvPicPr>
          <p:cNvPr id="6" name="Imagem 5">
            <a:extLst>
              <a:ext uri="{FF2B5EF4-FFF2-40B4-BE49-F238E27FC236}">
                <a16:creationId xmlns:a16="http://schemas.microsoft.com/office/drawing/2014/main" id="{480D8E4E-C543-403D-A593-D083E3C48DC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61807" y="1400303"/>
            <a:ext cx="4256987" cy="3184555"/>
          </a:xfrm>
          <a:prstGeom prst="rect">
            <a:avLst/>
          </a:prstGeom>
        </p:spPr>
      </p:pic>
      <p:grpSp>
        <p:nvGrpSpPr>
          <p:cNvPr id="12" name="Agrupar 11">
            <a:extLst>
              <a:ext uri="{FF2B5EF4-FFF2-40B4-BE49-F238E27FC236}">
                <a16:creationId xmlns:a16="http://schemas.microsoft.com/office/drawing/2014/main" id="{9B3F6604-1289-4DEC-9017-0A4BBEA77C92}"/>
              </a:ext>
            </a:extLst>
          </p:cNvPr>
          <p:cNvGrpSpPr/>
          <p:nvPr/>
        </p:nvGrpSpPr>
        <p:grpSpPr>
          <a:xfrm>
            <a:off x="912874" y="1743842"/>
            <a:ext cx="2162261" cy="3160692"/>
            <a:chOff x="203086" y="3301999"/>
            <a:chExt cx="2036962" cy="3013135"/>
          </a:xfrm>
        </p:grpSpPr>
        <p:pic>
          <p:nvPicPr>
            <p:cNvPr id="8" name="Imagem 7">
              <a:extLst>
                <a:ext uri="{FF2B5EF4-FFF2-40B4-BE49-F238E27FC236}">
                  <a16:creationId xmlns:a16="http://schemas.microsoft.com/office/drawing/2014/main" id="{362265CD-161B-4F9B-A8F8-78D22850BC6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03086" y="3301999"/>
              <a:ext cx="1150512" cy="3013135"/>
            </a:xfrm>
            <a:prstGeom prst="rect">
              <a:avLst/>
            </a:prstGeom>
          </p:spPr>
        </p:pic>
        <p:pic>
          <p:nvPicPr>
            <p:cNvPr id="9" name="Imagem 8">
              <a:extLst>
                <a:ext uri="{FF2B5EF4-FFF2-40B4-BE49-F238E27FC236}">
                  <a16:creationId xmlns:a16="http://schemas.microsoft.com/office/drawing/2014/main" id="{01735542-7D30-49C2-A046-683C1F21C89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05748" y="3301999"/>
              <a:ext cx="934300" cy="3013135"/>
            </a:xfrm>
            <a:prstGeom prst="rect">
              <a:avLst/>
            </a:prstGeom>
          </p:spPr>
        </p:pic>
      </p:grpSp>
      <p:sp>
        <p:nvSpPr>
          <p:cNvPr id="10" name="Retângulo 9">
            <a:extLst>
              <a:ext uri="{FF2B5EF4-FFF2-40B4-BE49-F238E27FC236}">
                <a16:creationId xmlns:a16="http://schemas.microsoft.com/office/drawing/2014/main" id="{6FEE6766-77E5-4A4C-9BE2-5E61998FBBB5}"/>
              </a:ext>
            </a:extLst>
          </p:cNvPr>
          <p:cNvSpPr/>
          <p:nvPr/>
        </p:nvSpPr>
        <p:spPr>
          <a:xfrm>
            <a:off x="1037464" y="3975095"/>
            <a:ext cx="1949558" cy="252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11" name="Retângulo 10">
            <a:extLst>
              <a:ext uri="{FF2B5EF4-FFF2-40B4-BE49-F238E27FC236}">
                <a16:creationId xmlns:a16="http://schemas.microsoft.com/office/drawing/2014/main" id="{53DAC13E-5993-4886-95ED-26CBF45B9DDD}"/>
              </a:ext>
            </a:extLst>
          </p:cNvPr>
          <p:cNvSpPr/>
          <p:nvPr/>
        </p:nvSpPr>
        <p:spPr>
          <a:xfrm>
            <a:off x="8044924" y="1983774"/>
            <a:ext cx="432000" cy="216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pic>
        <p:nvPicPr>
          <p:cNvPr id="4" name="Imagem 3">
            <a:extLst>
              <a:ext uri="{FF2B5EF4-FFF2-40B4-BE49-F238E27FC236}">
                <a16:creationId xmlns:a16="http://schemas.microsoft.com/office/drawing/2014/main" id="{BA69AD15-F19D-4961-B3D3-D3C1E8E15AF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132872" y="3062087"/>
            <a:ext cx="3123576" cy="1522770"/>
          </a:xfrm>
          <a:prstGeom prst="rect">
            <a:avLst/>
          </a:prstGeom>
        </p:spPr>
      </p:pic>
      <p:pic>
        <p:nvPicPr>
          <p:cNvPr id="5" name="Imagem 4">
            <a:extLst>
              <a:ext uri="{FF2B5EF4-FFF2-40B4-BE49-F238E27FC236}">
                <a16:creationId xmlns:a16="http://schemas.microsoft.com/office/drawing/2014/main" id="{A761D458-8DB2-430A-BF52-5CF5B009AC1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142624" y="673205"/>
            <a:ext cx="2743200" cy="1181100"/>
          </a:xfrm>
          <a:prstGeom prst="rect">
            <a:avLst/>
          </a:prstGeom>
        </p:spPr>
      </p:pic>
      <p:cxnSp>
        <p:nvCxnSpPr>
          <p:cNvPr id="14" name="Conector reto 13">
            <a:extLst>
              <a:ext uri="{FF2B5EF4-FFF2-40B4-BE49-F238E27FC236}">
                <a16:creationId xmlns:a16="http://schemas.microsoft.com/office/drawing/2014/main" id="{43F2379D-D572-4CF3-A701-F4DBDAD5D981}"/>
              </a:ext>
            </a:extLst>
          </p:cNvPr>
          <p:cNvCxnSpPr>
            <a:cxnSpLocks/>
          </p:cNvCxnSpPr>
          <p:nvPr/>
        </p:nvCxnSpPr>
        <p:spPr>
          <a:xfrm flipV="1">
            <a:off x="4377280" y="2383156"/>
            <a:ext cx="722515" cy="2665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38B7570A-31A9-4FF1-8A03-55EF02B28BF0}"/>
              </a:ext>
            </a:extLst>
          </p:cNvPr>
          <p:cNvCxnSpPr>
            <a:cxnSpLocks/>
          </p:cNvCxnSpPr>
          <p:nvPr/>
        </p:nvCxnSpPr>
        <p:spPr>
          <a:xfrm flipV="1">
            <a:off x="5099794" y="2383156"/>
            <a:ext cx="2205990"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96B11C9A-1AD0-41D9-A688-EBBAB230A74B}"/>
              </a:ext>
            </a:extLst>
          </p:cNvPr>
          <p:cNvCxnSpPr>
            <a:cxnSpLocks/>
          </p:cNvCxnSpPr>
          <p:nvPr/>
        </p:nvCxnSpPr>
        <p:spPr>
          <a:xfrm flipV="1">
            <a:off x="7305785" y="2116629"/>
            <a:ext cx="722515" cy="2665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18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5"/>
          <p:cNvSpPr txBox="1"/>
          <p:nvPr/>
        </p:nvSpPr>
        <p:spPr>
          <a:xfrm>
            <a:off x="560175" y="642000"/>
            <a:ext cx="8350800" cy="5814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0000"/>
              </a:buClr>
              <a:buSzPts val="6000"/>
              <a:buFont typeface="Rubik"/>
              <a:buNone/>
            </a:pPr>
            <a:endParaRPr sz="3600"/>
          </a:p>
        </p:txBody>
      </p:sp>
      <p:sp>
        <p:nvSpPr>
          <p:cNvPr id="167" name="Google Shape;167;p35"/>
          <p:cNvSpPr txBox="1"/>
          <p:nvPr/>
        </p:nvSpPr>
        <p:spPr>
          <a:xfrm rot="5400000">
            <a:off x="7168925" y="1582480"/>
            <a:ext cx="3225000" cy="5811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200"/>
              <a:buFont typeface="Rubik"/>
              <a:buNone/>
            </a:pPr>
            <a:r>
              <a:rPr lang="pt-BR" sz="1200" b="0" i="0" u="none" strike="noStrike" cap="none">
                <a:solidFill>
                  <a:srgbClr val="000000"/>
                </a:solidFill>
                <a:latin typeface="Rubik"/>
                <a:ea typeface="Rubik"/>
                <a:cs typeface="Rubik"/>
                <a:sym typeface="Rubik"/>
              </a:rPr>
              <a:t>_</a:t>
            </a:r>
            <a:endParaRPr sz="500"/>
          </a:p>
          <a:p>
            <a:pPr marL="0" marR="0" lvl="0" indent="0" algn="l" rtl="0">
              <a:lnSpc>
                <a:spcPct val="100000"/>
              </a:lnSpc>
              <a:spcBef>
                <a:spcPts val="0"/>
              </a:spcBef>
              <a:spcAft>
                <a:spcPts val="0"/>
              </a:spcAft>
              <a:buClr>
                <a:srgbClr val="000000"/>
              </a:buClr>
              <a:buSzPts val="1200"/>
              <a:buFont typeface="Rubik"/>
              <a:buNone/>
            </a:pPr>
            <a:r>
              <a:rPr lang="pt-BR" sz="1200">
                <a:latin typeface="Rubik"/>
                <a:ea typeface="Rubik"/>
                <a:cs typeface="Rubik"/>
                <a:sym typeface="Rubik"/>
              </a:rPr>
              <a:t>PARA NOSSA EXPERIÊNCIA WOW</a:t>
            </a:r>
            <a:endParaRPr sz="500"/>
          </a:p>
        </p:txBody>
      </p:sp>
      <p:sp>
        <p:nvSpPr>
          <p:cNvPr id="168" name="Google Shape;168;p35"/>
          <p:cNvSpPr txBox="1">
            <a:spLocks noGrp="1"/>
          </p:cNvSpPr>
          <p:nvPr>
            <p:ph type="title"/>
          </p:nvPr>
        </p:nvSpPr>
        <p:spPr>
          <a:xfrm>
            <a:off x="692900" y="379575"/>
            <a:ext cx="8190000" cy="78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3600">
                <a:solidFill>
                  <a:schemeClr val="dk1"/>
                </a:solidFill>
              </a:rPr>
              <a:t>SETUP: ALGUNS ACORDOS</a:t>
            </a:r>
            <a:endParaRPr/>
          </a:p>
        </p:txBody>
      </p:sp>
      <p:sp>
        <p:nvSpPr>
          <p:cNvPr id="169" name="Google Shape;169;p35"/>
          <p:cNvSpPr txBox="1">
            <a:spLocks noGrp="1"/>
          </p:cNvSpPr>
          <p:nvPr>
            <p:ph type="body" idx="1"/>
          </p:nvPr>
        </p:nvSpPr>
        <p:spPr>
          <a:xfrm>
            <a:off x="692900" y="1194600"/>
            <a:ext cx="7815000" cy="3488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Rubik"/>
              <a:buAutoNum type="arabicPeriod"/>
            </a:pPr>
            <a:r>
              <a:rPr lang="pt-BR" sz="1800" b="1">
                <a:solidFill>
                  <a:schemeClr val="dk1"/>
                </a:solidFill>
              </a:rPr>
              <a:t>Uma fala por vez</a:t>
            </a:r>
            <a:r>
              <a:rPr lang="pt-BR" sz="1800">
                <a:solidFill>
                  <a:schemeClr val="dk1"/>
                </a:solidFill>
              </a:rPr>
              <a:t>, respeitando momentos de troca e interação </a:t>
            </a:r>
            <a:endParaRPr sz="1800">
              <a:solidFill>
                <a:schemeClr val="dk1"/>
              </a:solidFill>
            </a:endParaRPr>
          </a:p>
          <a:p>
            <a:pPr marL="457200" lvl="0" indent="-342900" algn="l" rtl="0">
              <a:spcBef>
                <a:spcPts val="0"/>
              </a:spcBef>
              <a:spcAft>
                <a:spcPts val="0"/>
              </a:spcAft>
              <a:buClr>
                <a:schemeClr val="dk1"/>
              </a:buClr>
              <a:buSzPts val="1800"/>
              <a:buFont typeface="Rubik"/>
              <a:buAutoNum type="arabicPeriod"/>
            </a:pPr>
            <a:r>
              <a:rPr lang="pt-BR" sz="1800" b="1">
                <a:solidFill>
                  <a:schemeClr val="dk1"/>
                </a:solidFill>
              </a:rPr>
              <a:t>Expectativas, dúvidas e comentários, </a:t>
            </a:r>
            <a:r>
              <a:rPr lang="pt-BR" sz="1800">
                <a:solidFill>
                  <a:schemeClr val="dk1"/>
                </a:solidFill>
              </a:rPr>
              <a:t>usar o chat aberto ou privado com facilitador(a) ou levantar a mão (aba Participantes, ícone levantar a mão) para pedir a voz no microfone</a:t>
            </a:r>
            <a:endParaRPr sz="1800">
              <a:solidFill>
                <a:schemeClr val="dk1"/>
              </a:solidFill>
            </a:endParaRPr>
          </a:p>
          <a:p>
            <a:pPr marL="457200" lvl="0" indent="-342900" algn="l" rtl="0">
              <a:spcBef>
                <a:spcPts val="0"/>
              </a:spcBef>
              <a:spcAft>
                <a:spcPts val="0"/>
              </a:spcAft>
              <a:buClr>
                <a:schemeClr val="dk1"/>
              </a:buClr>
              <a:buSzPts val="1800"/>
              <a:buFont typeface="Rubik"/>
              <a:buAutoNum type="arabicPeriod"/>
            </a:pPr>
            <a:r>
              <a:rPr lang="pt-BR" sz="1800" b="1">
                <a:solidFill>
                  <a:schemeClr val="dk1"/>
                </a:solidFill>
              </a:rPr>
              <a:t>Facilitação vai ajudar a mediar as conversas</a:t>
            </a:r>
            <a:r>
              <a:rPr lang="pt-BR" sz="1800">
                <a:solidFill>
                  <a:schemeClr val="dk1"/>
                </a:solidFill>
              </a:rPr>
              <a:t> para respeitar o fluxo do conteúdo e o tempo</a:t>
            </a:r>
            <a:endParaRPr sz="1800">
              <a:solidFill>
                <a:schemeClr val="dk1"/>
              </a:solidFill>
            </a:endParaRPr>
          </a:p>
          <a:p>
            <a:pPr marL="457200" lvl="0" indent="-342900" algn="l" rtl="0">
              <a:spcBef>
                <a:spcPts val="0"/>
              </a:spcBef>
              <a:spcAft>
                <a:spcPts val="0"/>
              </a:spcAft>
              <a:buClr>
                <a:schemeClr val="dk1"/>
              </a:buClr>
              <a:buSzPts val="1800"/>
              <a:buFont typeface="Rubik"/>
              <a:buAutoNum type="arabicPeriod"/>
            </a:pPr>
            <a:r>
              <a:rPr lang="pt-BR" sz="1800" b="1">
                <a:solidFill>
                  <a:schemeClr val="dk1"/>
                </a:solidFill>
              </a:rPr>
              <a:t>Tempo e pontualidade de intervalos serão respeitados</a:t>
            </a:r>
            <a:endParaRPr sz="1800">
              <a:solidFill>
                <a:schemeClr val="dk1"/>
              </a:solidFill>
            </a:endParaRPr>
          </a:p>
          <a:p>
            <a:pPr marL="457200" lvl="0" indent="-342900" algn="l" rtl="0">
              <a:spcBef>
                <a:spcPts val="0"/>
              </a:spcBef>
              <a:spcAft>
                <a:spcPts val="0"/>
              </a:spcAft>
              <a:buClr>
                <a:schemeClr val="dk1"/>
              </a:buClr>
              <a:buSzPts val="1800"/>
              <a:buFont typeface="Rubik"/>
              <a:buAutoNum type="arabicPeriod"/>
            </a:pPr>
            <a:r>
              <a:rPr lang="pt-BR" sz="1800" b="1">
                <a:solidFill>
                  <a:schemeClr val="dk1"/>
                </a:solidFill>
              </a:rPr>
              <a:t>A apresentação será compartilhada sim!</a:t>
            </a:r>
            <a:endParaRPr sz="1800">
              <a:solidFill>
                <a:schemeClr val="dk1"/>
              </a:solidFill>
            </a:endParaRPr>
          </a:p>
          <a:p>
            <a:pPr marL="457200" lvl="0" indent="-342900" algn="l" rtl="0">
              <a:spcBef>
                <a:spcPts val="0"/>
              </a:spcBef>
              <a:spcAft>
                <a:spcPts val="0"/>
              </a:spcAft>
              <a:buClr>
                <a:schemeClr val="dk1"/>
              </a:buClr>
              <a:buSzPts val="1800"/>
              <a:buFont typeface="Rubik"/>
              <a:buAutoNum type="arabicPeriod"/>
            </a:pPr>
            <a:r>
              <a:rPr lang="pt-BR" sz="1800" b="1">
                <a:solidFill>
                  <a:schemeClr val="dk1"/>
                </a:solidFill>
              </a:rPr>
              <a:t>OpenSpace</a:t>
            </a:r>
            <a:r>
              <a:rPr lang="pt-BR" sz="1800">
                <a:solidFill>
                  <a:schemeClr val="dk1"/>
                </a:solidFill>
              </a:rPr>
              <a:t> (Quando começar é a hora certa de começar, Quem veio era para ter vindo, O que aconteceu era pra ter acontecido, Quando acabar, terminou)</a:t>
            </a:r>
            <a:endParaRPr sz="1800">
              <a:solidFill>
                <a:schemeClr val="dk1"/>
              </a:solidFill>
            </a:endParaRPr>
          </a:p>
          <a:p>
            <a:pPr marL="0" lvl="0" indent="0" algn="l" rtl="0">
              <a:spcBef>
                <a:spcPts val="0"/>
              </a:spcBef>
              <a:spcAft>
                <a:spcPts val="0"/>
              </a:spcAft>
              <a:buNone/>
            </a:pPr>
            <a:endParaRPr sz="1800" b="1"/>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73A7768-E5C9-4A79-AD0F-4ED5F7906A1E}"/>
              </a:ext>
            </a:extLst>
          </p:cNvPr>
          <p:cNvSpPr>
            <a:spLocks noGrp="1"/>
          </p:cNvSpPr>
          <p:nvPr>
            <p:ph type="title"/>
          </p:nvPr>
        </p:nvSpPr>
        <p:spPr/>
        <p:txBody>
          <a:bodyPr>
            <a:normAutofit/>
          </a:bodyPr>
          <a:lstStyle/>
          <a:p>
            <a:r>
              <a:rPr lang="pt-BR" dirty="0"/>
              <a:t>Mais populares – </a:t>
            </a:r>
            <a:r>
              <a:rPr lang="pt-BR" dirty="0" err="1"/>
              <a:t>Kaggle</a:t>
            </a:r>
            <a:r>
              <a:rPr lang="pt-BR" dirty="0"/>
              <a:t> (</a:t>
            </a:r>
            <a:r>
              <a:rPr lang="pt-BR" dirty="0" err="1"/>
              <a:t>by</a:t>
            </a:r>
            <a:r>
              <a:rPr lang="pt-BR" dirty="0"/>
              <a:t> </a:t>
            </a:r>
            <a:r>
              <a:rPr lang="pt-BR" dirty="0" err="1"/>
              <a:t>BoB</a:t>
            </a:r>
            <a:r>
              <a:rPr lang="pt-BR" dirty="0"/>
              <a:t>)</a:t>
            </a:r>
          </a:p>
        </p:txBody>
      </p:sp>
      <p:sp>
        <p:nvSpPr>
          <p:cNvPr id="4" name="Espaço Reservado para Rodapé 4">
            <a:extLst>
              <a:ext uri="{FF2B5EF4-FFF2-40B4-BE49-F238E27FC236}">
                <a16:creationId xmlns:a16="http://schemas.microsoft.com/office/drawing/2014/main" id="{8196434C-5E02-48E8-BC86-6562DFBCFAEE}"/>
              </a:ext>
            </a:extLst>
          </p:cNvPr>
          <p:cNvSpPr>
            <a:spLocks noGrp="1"/>
          </p:cNvSpPr>
          <p:nvPr>
            <p:ph type="ftr" sz="quarter" idx="4294967295"/>
          </p:nvPr>
        </p:nvSpPr>
        <p:spPr>
          <a:xfrm>
            <a:off x="0" y="4767263"/>
            <a:ext cx="7296150" cy="274637"/>
          </a:xfrm>
        </p:spPr>
        <p:txBody>
          <a:bodyPr/>
          <a:lstStyle/>
          <a:p>
            <a:r>
              <a:rPr lang="pt-BR" sz="788" dirty="0" err="1"/>
              <a:t>Referências:</a:t>
            </a:r>
            <a:r>
              <a:rPr lang="pt-BR" sz="788" dirty="0" err="1">
                <a:hlinkClick r:id="rId3">
                  <a:extLst>
                    <a:ext uri="{A12FA001-AC4F-418D-AE19-62706E023703}">
                      <ahyp:hlinkClr xmlns:ahyp="http://schemas.microsoft.com/office/drawing/2018/hyperlinkcolor" val="tx"/>
                    </a:ext>
                  </a:extLst>
                </a:hlinkClick>
              </a:rPr>
              <a:t>https</a:t>
            </a:r>
            <a:r>
              <a:rPr lang="pt-BR" sz="788" dirty="0">
                <a:hlinkClick r:id="rId3">
                  <a:extLst>
                    <a:ext uri="{A12FA001-AC4F-418D-AE19-62706E023703}">
                      <ahyp:hlinkClr xmlns:ahyp="http://schemas.microsoft.com/office/drawing/2018/hyperlinkcolor" val="tx"/>
                    </a:ext>
                  </a:extLst>
                </a:hlinkClick>
              </a:rPr>
              <a:t>://businessoverbroadway.com/2019/01/27/most-popular-machine-learning-frameworks-and-products-used-by-data-professionals/</a:t>
            </a:r>
            <a:r>
              <a:rPr lang="pt-BR" sz="788" dirty="0"/>
              <a:t>, acessado em 28/02/2020</a:t>
            </a:r>
          </a:p>
        </p:txBody>
      </p:sp>
      <p:pic>
        <p:nvPicPr>
          <p:cNvPr id="2054" name="Picture 6">
            <a:extLst>
              <a:ext uri="{FF2B5EF4-FFF2-40B4-BE49-F238E27FC236}">
                <a16:creationId xmlns:a16="http://schemas.microsoft.com/office/drawing/2014/main" id="{5F14770F-B7B9-46CF-A836-C1D28209D5CF}"/>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192" y="1041820"/>
            <a:ext cx="4676515" cy="314221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7425FAE-50D2-4CD0-A1AA-E1BA90A899C4}"/>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578150" y="779319"/>
            <a:ext cx="4412582" cy="340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544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BE3A12E-47B1-4955-AEE0-257BB50BA919}"/>
              </a:ext>
            </a:extLst>
          </p:cNvPr>
          <p:cNvSpPr>
            <a:spLocks noGrp="1"/>
          </p:cNvSpPr>
          <p:nvPr>
            <p:ph type="title"/>
          </p:nvPr>
        </p:nvSpPr>
        <p:spPr/>
        <p:txBody>
          <a:bodyPr/>
          <a:lstStyle/>
          <a:p>
            <a:r>
              <a:rPr lang="pt-BR" dirty="0"/>
              <a:t>O que é o Python?</a:t>
            </a:r>
          </a:p>
        </p:txBody>
      </p:sp>
      <p:sp>
        <p:nvSpPr>
          <p:cNvPr id="5" name="Retângulo: Cantos Arredondados 4">
            <a:extLst>
              <a:ext uri="{FF2B5EF4-FFF2-40B4-BE49-F238E27FC236}">
                <a16:creationId xmlns:a16="http://schemas.microsoft.com/office/drawing/2014/main" id="{FBFA65EF-A3F6-47DF-A55B-219B3445C6CE}"/>
              </a:ext>
            </a:extLst>
          </p:cNvPr>
          <p:cNvSpPr/>
          <p:nvPr/>
        </p:nvSpPr>
        <p:spPr>
          <a:xfrm>
            <a:off x="510081" y="735676"/>
            <a:ext cx="3861776" cy="1741556"/>
          </a:xfrm>
          <a:prstGeom prst="roundRect">
            <a:avLst>
              <a:gd name="adj" fmla="val 8394"/>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25"/>
          </a:p>
        </p:txBody>
      </p:sp>
      <p:sp>
        <p:nvSpPr>
          <p:cNvPr id="6" name="Retângulo 5">
            <a:extLst>
              <a:ext uri="{FF2B5EF4-FFF2-40B4-BE49-F238E27FC236}">
                <a16:creationId xmlns:a16="http://schemas.microsoft.com/office/drawing/2014/main" id="{5BF9197A-5B7E-43A4-B56C-E0F083F9072E}"/>
              </a:ext>
            </a:extLst>
          </p:cNvPr>
          <p:cNvSpPr/>
          <p:nvPr/>
        </p:nvSpPr>
        <p:spPr>
          <a:xfrm>
            <a:off x="510081" y="924732"/>
            <a:ext cx="3613586" cy="129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25"/>
          </a:p>
        </p:txBody>
      </p:sp>
      <p:sp>
        <p:nvSpPr>
          <p:cNvPr id="9" name="Retângulo: Cantos Arredondados 8">
            <a:extLst>
              <a:ext uri="{FF2B5EF4-FFF2-40B4-BE49-F238E27FC236}">
                <a16:creationId xmlns:a16="http://schemas.microsoft.com/office/drawing/2014/main" id="{B0D9425B-D39A-49B0-82BC-94405B64E0A6}"/>
              </a:ext>
            </a:extLst>
          </p:cNvPr>
          <p:cNvSpPr/>
          <p:nvPr/>
        </p:nvSpPr>
        <p:spPr>
          <a:xfrm>
            <a:off x="510081" y="735678"/>
            <a:ext cx="3613586" cy="286783"/>
          </a:xfrm>
          <a:prstGeom prst="roundRect">
            <a:avLst>
              <a:gd name="adj" fmla="val 389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dirty="0"/>
              <a:t>DOCUMENTO DE IDENTIFICAÇÃO</a:t>
            </a:r>
          </a:p>
        </p:txBody>
      </p:sp>
      <p:sp>
        <p:nvSpPr>
          <p:cNvPr id="8" name="Retângulo 7">
            <a:extLst>
              <a:ext uri="{FF2B5EF4-FFF2-40B4-BE49-F238E27FC236}">
                <a16:creationId xmlns:a16="http://schemas.microsoft.com/office/drawing/2014/main" id="{35FBDD08-88C9-4649-A1B5-C0B4FC60A1A1}"/>
              </a:ext>
            </a:extLst>
          </p:cNvPr>
          <p:cNvSpPr/>
          <p:nvPr/>
        </p:nvSpPr>
        <p:spPr>
          <a:xfrm>
            <a:off x="638027" y="1125516"/>
            <a:ext cx="981136" cy="13044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825"/>
          </a:p>
        </p:txBody>
      </p:sp>
      <p:pic>
        <p:nvPicPr>
          <p:cNvPr id="6146" name="Picture 2">
            <a:extLst>
              <a:ext uri="{FF2B5EF4-FFF2-40B4-BE49-F238E27FC236}">
                <a16:creationId xmlns:a16="http://schemas.microsoft.com/office/drawing/2014/main" id="{A86583B8-4349-4983-AEC9-481B310C425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73131" y="1292860"/>
            <a:ext cx="910925" cy="1074623"/>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Agrupar 33">
            <a:extLst>
              <a:ext uri="{FF2B5EF4-FFF2-40B4-BE49-F238E27FC236}">
                <a16:creationId xmlns:a16="http://schemas.microsoft.com/office/drawing/2014/main" id="{39BD1055-46B3-4AEC-A4B6-A01FF4919A12}"/>
              </a:ext>
            </a:extLst>
          </p:cNvPr>
          <p:cNvGrpSpPr/>
          <p:nvPr/>
        </p:nvGrpSpPr>
        <p:grpSpPr>
          <a:xfrm>
            <a:off x="1654267" y="1141310"/>
            <a:ext cx="2346658" cy="241911"/>
            <a:chOff x="1811846" y="2230624"/>
            <a:chExt cx="3521752" cy="363049"/>
          </a:xfrm>
        </p:grpSpPr>
        <p:sp>
          <p:nvSpPr>
            <p:cNvPr id="10" name="Retângulo 9">
              <a:extLst>
                <a:ext uri="{FF2B5EF4-FFF2-40B4-BE49-F238E27FC236}">
                  <a16:creationId xmlns:a16="http://schemas.microsoft.com/office/drawing/2014/main" id="{E8FFD652-7743-4914-B913-FEB806014B27}"/>
                </a:ext>
              </a:extLst>
            </p:cNvPr>
            <p:cNvSpPr/>
            <p:nvPr/>
          </p:nvSpPr>
          <p:spPr>
            <a:xfrm>
              <a:off x="2714030" y="2230624"/>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25" dirty="0">
                  <a:solidFill>
                    <a:schemeClr val="tx1"/>
                  </a:solidFill>
                </a:rPr>
                <a:t>PYTHON</a:t>
              </a:r>
            </a:p>
          </p:txBody>
        </p:sp>
        <p:sp>
          <p:nvSpPr>
            <p:cNvPr id="13" name="Retângulo 12">
              <a:extLst>
                <a:ext uri="{FF2B5EF4-FFF2-40B4-BE49-F238E27FC236}">
                  <a16:creationId xmlns:a16="http://schemas.microsoft.com/office/drawing/2014/main" id="{DC39E20A-F8A8-40AF-B871-3D9A4C235880}"/>
                </a:ext>
              </a:extLst>
            </p:cNvPr>
            <p:cNvSpPr/>
            <p:nvPr/>
          </p:nvSpPr>
          <p:spPr>
            <a:xfrm>
              <a:off x="1811846" y="2230624"/>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25" b="1" dirty="0">
                  <a:solidFill>
                    <a:schemeClr val="tx1"/>
                  </a:solidFill>
                </a:rPr>
                <a:t>NOME:</a:t>
              </a:r>
            </a:p>
          </p:txBody>
        </p:sp>
      </p:grpSp>
      <p:grpSp>
        <p:nvGrpSpPr>
          <p:cNvPr id="33" name="Agrupar 32">
            <a:extLst>
              <a:ext uri="{FF2B5EF4-FFF2-40B4-BE49-F238E27FC236}">
                <a16:creationId xmlns:a16="http://schemas.microsoft.com/office/drawing/2014/main" id="{575D5E3E-D807-46B0-9D62-BFC8B1382922}"/>
              </a:ext>
            </a:extLst>
          </p:cNvPr>
          <p:cNvGrpSpPr/>
          <p:nvPr/>
        </p:nvGrpSpPr>
        <p:grpSpPr>
          <a:xfrm>
            <a:off x="1654267" y="1414812"/>
            <a:ext cx="2346658" cy="241911"/>
            <a:chOff x="1811846" y="2695325"/>
            <a:chExt cx="3521752" cy="363049"/>
          </a:xfrm>
        </p:grpSpPr>
        <p:sp>
          <p:nvSpPr>
            <p:cNvPr id="14" name="Retângulo 13">
              <a:extLst>
                <a:ext uri="{FF2B5EF4-FFF2-40B4-BE49-F238E27FC236}">
                  <a16:creationId xmlns:a16="http://schemas.microsoft.com/office/drawing/2014/main" id="{0EE50334-00A2-4F7B-89FF-DC7E7EEF3ACB}"/>
                </a:ext>
              </a:extLst>
            </p:cNvPr>
            <p:cNvSpPr/>
            <p:nvPr/>
          </p:nvSpPr>
          <p:spPr>
            <a:xfrm>
              <a:off x="2714030" y="2695325"/>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25" dirty="0" err="1">
                  <a:solidFill>
                    <a:schemeClr val="tx1"/>
                  </a:solidFill>
                </a:rPr>
                <a:t>Centrum</a:t>
              </a:r>
              <a:r>
                <a:rPr lang="pt-BR" sz="825" dirty="0">
                  <a:solidFill>
                    <a:schemeClr val="tx1"/>
                  </a:solidFill>
                </a:rPr>
                <a:t> </a:t>
              </a:r>
              <a:r>
                <a:rPr lang="pt-BR" sz="825" dirty="0" err="1">
                  <a:solidFill>
                    <a:schemeClr val="tx1"/>
                  </a:solidFill>
                </a:rPr>
                <a:t>Wiskunde</a:t>
              </a:r>
              <a:r>
                <a:rPr lang="pt-BR" sz="825" dirty="0">
                  <a:solidFill>
                    <a:schemeClr val="tx1"/>
                  </a:solidFill>
                </a:rPr>
                <a:t> &amp; </a:t>
              </a:r>
              <a:r>
                <a:rPr lang="pt-BR" sz="825" dirty="0" err="1">
                  <a:solidFill>
                    <a:schemeClr val="tx1"/>
                  </a:solidFill>
                </a:rPr>
                <a:t>Informatica</a:t>
              </a:r>
              <a:r>
                <a:rPr lang="pt-BR" sz="825" dirty="0">
                  <a:solidFill>
                    <a:schemeClr val="tx1"/>
                  </a:solidFill>
                </a:rPr>
                <a:t> (Amsterdam, Holanda)</a:t>
              </a:r>
            </a:p>
          </p:txBody>
        </p:sp>
        <p:sp>
          <p:nvSpPr>
            <p:cNvPr id="15" name="Retângulo 14">
              <a:extLst>
                <a:ext uri="{FF2B5EF4-FFF2-40B4-BE49-F238E27FC236}">
                  <a16:creationId xmlns:a16="http://schemas.microsoft.com/office/drawing/2014/main" id="{1BED3EC8-E780-45C0-B8D5-A92CC826D514}"/>
                </a:ext>
              </a:extLst>
            </p:cNvPr>
            <p:cNvSpPr/>
            <p:nvPr/>
          </p:nvSpPr>
          <p:spPr>
            <a:xfrm>
              <a:off x="1811846" y="2695325"/>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25" b="1" dirty="0">
                  <a:solidFill>
                    <a:schemeClr val="tx1"/>
                  </a:solidFill>
                </a:rPr>
                <a:t>NATURAL:</a:t>
              </a:r>
            </a:p>
          </p:txBody>
        </p:sp>
      </p:grpSp>
      <p:grpSp>
        <p:nvGrpSpPr>
          <p:cNvPr id="30" name="Agrupar 29">
            <a:extLst>
              <a:ext uri="{FF2B5EF4-FFF2-40B4-BE49-F238E27FC236}">
                <a16:creationId xmlns:a16="http://schemas.microsoft.com/office/drawing/2014/main" id="{CA53A8EA-5AE5-4D07-90C9-0FD3B88AAB74}"/>
              </a:ext>
            </a:extLst>
          </p:cNvPr>
          <p:cNvGrpSpPr/>
          <p:nvPr/>
        </p:nvGrpSpPr>
        <p:grpSpPr>
          <a:xfrm>
            <a:off x="1654267" y="1688314"/>
            <a:ext cx="2346658" cy="241911"/>
            <a:chOff x="1811846" y="3160026"/>
            <a:chExt cx="3521752" cy="363049"/>
          </a:xfrm>
        </p:grpSpPr>
        <p:sp>
          <p:nvSpPr>
            <p:cNvPr id="16" name="Retângulo 15">
              <a:extLst>
                <a:ext uri="{FF2B5EF4-FFF2-40B4-BE49-F238E27FC236}">
                  <a16:creationId xmlns:a16="http://schemas.microsoft.com/office/drawing/2014/main" id="{D7050FB0-0AE0-4DE7-8B35-C56E7E57039F}"/>
                </a:ext>
              </a:extLst>
            </p:cNvPr>
            <p:cNvSpPr/>
            <p:nvPr/>
          </p:nvSpPr>
          <p:spPr>
            <a:xfrm>
              <a:off x="2714030" y="3160026"/>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25" dirty="0">
                  <a:solidFill>
                    <a:schemeClr val="tx1"/>
                  </a:solidFill>
                </a:rPr>
                <a:t>Criado em: Dez/1989</a:t>
              </a:r>
            </a:p>
            <a:p>
              <a:r>
                <a:rPr lang="pt-BR" sz="825" dirty="0">
                  <a:solidFill>
                    <a:schemeClr val="tx1"/>
                  </a:solidFill>
                </a:rPr>
                <a:t>1º release: 1991</a:t>
              </a:r>
            </a:p>
          </p:txBody>
        </p:sp>
        <p:sp>
          <p:nvSpPr>
            <p:cNvPr id="17" name="Retângulo 16">
              <a:extLst>
                <a:ext uri="{FF2B5EF4-FFF2-40B4-BE49-F238E27FC236}">
                  <a16:creationId xmlns:a16="http://schemas.microsoft.com/office/drawing/2014/main" id="{13EB2057-EA94-4197-83F5-195981262221}"/>
                </a:ext>
              </a:extLst>
            </p:cNvPr>
            <p:cNvSpPr/>
            <p:nvPr/>
          </p:nvSpPr>
          <p:spPr>
            <a:xfrm>
              <a:off x="1811846" y="3160026"/>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25" b="1" dirty="0">
                  <a:solidFill>
                    <a:schemeClr val="tx1"/>
                  </a:solidFill>
                </a:rPr>
                <a:t>DATA NASC.:</a:t>
              </a:r>
            </a:p>
          </p:txBody>
        </p:sp>
      </p:grpSp>
      <p:grpSp>
        <p:nvGrpSpPr>
          <p:cNvPr id="29" name="Agrupar 28">
            <a:extLst>
              <a:ext uri="{FF2B5EF4-FFF2-40B4-BE49-F238E27FC236}">
                <a16:creationId xmlns:a16="http://schemas.microsoft.com/office/drawing/2014/main" id="{5AB7B940-A513-4B59-8DCA-8C28EE13A284}"/>
              </a:ext>
            </a:extLst>
          </p:cNvPr>
          <p:cNvGrpSpPr/>
          <p:nvPr/>
        </p:nvGrpSpPr>
        <p:grpSpPr>
          <a:xfrm>
            <a:off x="1654267" y="1961816"/>
            <a:ext cx="2346658" cy="241911"/>
            <a:chOff x="1811846" y="3624727"/>
            <a:chExt cx="3521752" cy="363049"/>
          </a:xfrm>
        </p:grpSpPr>
        <p:sp>
          <p:nvSpPr>
            <p:cNvPr id="18" name="Retângulo 17">
              <a:extLst>
                <a:ext uri="{FF2B5EF4-FFF2-40B4-BE49-F238E27FC236}">
                  <a16:creationId xmlns:a16="http://schemas.microsoft.com/office/drawing/2014/main" id="{F2FD7615-8324-4142-A214-B79258B70467}"/>
                </a:ext>
              </a:extLst>
            </p:cNvPr>
            <p:cNvSpPr/>
            <p:nvPr/>
          </p:nvSpPr>
          <p:spPr>
            <a:xfrm>
              <a:off x="2714030" y="3624727"/>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25" dirty="0">
                  <a:solidFill>
                    <a:schemeClr val="tx1"/>
                  </a:solidFill>
                </a:rPr>
                <a:t>Guido van </a:t>
              </a:r>
              <a:r>
                <a:rPr lang="pt-BR" sz="825" dirty="0" err="1">
                  <a:solidFill>
                    <a:schemeClr val="tx1"/>
                  </a:solidFill>
                </a:rPr>
                <a:t>Rossum</a:t>
              </a:r>
              <a:endParaRPr lang="pt-BR" sz="825" dirty="0">
                <a:solidFill>
                  <a:schemeClr val="tx1"/>
                </a:solidFill>
              </a:endParaRPr>
            </a:p>
          </p:txBody>
        </p:sp>
        <p:sp>
          <p:nvSpPr>
            <p:cNvPr id="19" name="Retângulo 18">
              <a:extLst>
                <a:ext uri="{FF2B5EF4-FFF2-40B4-BE49-F238E27FC236}">
                  <a16:creationId xmlns:a16="http://schemas.microsoft.com/office/drawing/2014/main" id="{27BF4354-D3DA-4761-B466-0EAD6BB42974}"/>
                </a:ext>
              </a:extLst>
            </p:cNvPr>
            <p:cNvSpPr/>
            <p:nvPr/>
          </p:nvSpPr>
          <p:spPr>
            <a:xfrm>
              <a:off x="1811846" y="3624727"/>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25" b="1" dirty="0">
                  <a:solidFill>
                    <a:schemeClr val="tx1"/>
                  </a:solidFill>
                </a:rPr>
                <a:t>FILIAÇÃO:</a:t>
              </a:r>
            </a:p>
          </p:txBody>
        </p:sp>
      </p:grpSp>
      <p:cxnSp>
        <p:nvCxnSpPr>
          <p:cNvPr id="20" name="Conector reto 19">
            <a:extLst>
              <a:ext uri="{FF2B5EF4-FFF2-40B4-BE49-F238E27FC236}">
                <a16:creationId xmlns:a16="http://schemas.microsoft.com/office/drawing/2014/main" id="{E033D549-F97F-4233-BFD5-479009F7B1E9}"/>
              </a:ext>
            </a:extLst>
          </p:cNvPr>
          <p:cNvCxnSpPr/>
          <p:nvPr/>
        </p:nvCxnSpPr>
        <p:spPr>
          <a:xfrm>
            <a:off x="1718234" y="1399016"/>
            <a:ext cx="22268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2DDF38B3-CBF9-462F-8FED-35DA134CDFD9}"/>
              </a:ext>
            </a:extLst>
          </p:cNvPr>
          <p:cNvCxnSpPr/>
          <p:nvPr/>
        </p:nvCxnSpPr>
        <p:spPr>
          <a:xfrm>
            <a:off x="1718234" y="1672519"/>
            <a:ext cx="22268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E5A2446B-98FF-4BF4-88BB-8CABA2C9AC82}"/>
              </a:ext>
            </a:extLst>
          </p:cNvPr>
          <p:cNvCxnSpPr/>
          <p:nvPr/>
        </p:nvCxnSpPr>
        <p:spPr>
          <a:xfrm>
            <a:off x="1718234" y="1946021"/>
            <a:ext cx="22268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2686D14C-B7BF-4CE0-8B6B-6970C2D0F592}"/>
              </a:ext>
            </a:extLst>
          </p:cNvPr>
          <p:cNvCxnSpPr/>
          <p:nvPr/>
        </p:nvCxnSpPr>
        <p:spPr>
          <a:xfrm>
            <a:off x="1718234" y="1125515"/>
            <a:ext cx="22268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2092F7E-A1D3-4DC5-83F1-A62A99B35F27}"/>
              </a:ext>
            </a:extLst>
          </p:cNvPr>
          <p:cNvCxnSpPr/>
          <p:nvPr/>
        </p:nvCxnSpPr>
        <p:spPr>
          <a:xfrm>
            <a:off x="1718234" y="2219523"/>
            <a:ext cx="222688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8" name="Agrupar 27">
            <a:extLst>
              <a:ext uri="{FF2B5EF4-FFF2-40B4-BE49-F238E27FC236}">
                <a16:creationId xmlns:a16="http://schemas.microsoft.com/office/drawing/2014/main" id="{39281582-9A00-4FD6-ABE3-D7074021610A}"/>
              </a:ext>
            </a:extLst>
          </p:cNvPr>
          <p:cNvGrpSpPr/>
          <p:nvPr/>
        </p:nvGrpSpPr>
        <p:grpSpPr>
          <a:xfrm>
            <a:off x="1654267" y="2235321"/>
            <a:ext cx="2346658" cy="241911"/>
            <a:chOff x="1811846" y="3989542"/>
            <a:chExt cx="3521752" cy="363049"/>
          </a:xfrm>
        </p:grpSpPr>
        <p:sp>
          <p:nvSpPr>
            <p:cNvPr id="31" name="Retângulo 30">
              <a:extLst>
                <a:ext uri="{FF2B5EF4-FFF2-40B4-BE49-F238E27FC236}">
                  <a16:creationId xmlns:a16="http://schemas.microsoft.com/office/drawing/2014/main" id="{693788A4-9F7A-4586-920F-1867BF0791F6}"/>
                </a:ext>
              </a:extLst>
            </p:cNvPr>
            <p:cNvSpPr/>
            <p:nvPr/>
          </p:nvSpPr>
          <p:spPr>
            <a:xfrm>
              <a:off x="2714030" y="3989542"/>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25" dirty="0">
                  <a:solidFill>
                    <a:schemeClr val="tx1"/>
                  </a:solidFill>
                </a:rPr>
                <a:t>Python Software Foundation</a:t>
              </a:r>
            </a:p>
          </p:txBody>
        </p:sp>
        <p:sp>
          <p:nvSpPr>
            <p:cNvPr id="32" name="Retângulo 31">
              <a:extLst>
                <a:ext uri="{FF2B5EF4-FFF2-40B4-BE49-F238E27FC236}">
                  <a16:creationId xmlns:a16="http://schemas.microsoft.com/office/drawing/2014/main" id="{F8E45F69-8805-460D-A199-3D3A9532D90D}"/>
                </a:ext>
              </a:extLst>
            </p:cNvPr>
            <p:cNvSpPr/>
            <p:nvPr/>
          </p:nvSpPr>
          <p:spPr>
            <a:xfrm>
              <a:off x="1811846" y="3989542"/>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25" b="1" dirty="0">
                  <a:solidFill>
                    <a:schemeClr val="tx1"/>
                  </a:solidFill>
                </a:rPr>
                <a:t>RESP:</a:t>
              </a:r>
            </a:p>
          </p:txBody>
        </p:sp>
      </p:grpSp>
      <p:pic>
        <p:nvPicPr>
          <p:cNvPr id="6152" name="Picture 8" descr="Resultado de imagem para papiros">
            <a:extLst>
              <a:ext uri="{FF2B5EF4-FFF2-40B4-BE49-F238E27FC236}">
                <a16:creationId xmlns:a16="http://schemas.microsoft.com/office/drawing/2014/main" id="{E3BBC90A-FED1-4FBD-BCBC-C2AF1E181BF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5400000">
            <a:off x="4741107" y="496113"/>
            <a:ext cx="4080520" cy="4418732"/>
          </a:xfrm>
          <a:prstGeom prst="rect">
            <a:avLst/>
          </a:prstGeom>
          <a:noFill/>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D2C13CAE-B29F-46FC-B3D8-F37CAE1F9134}"/>
              </a:ext>
            </a:extLst>
          </p:cNvPr>
          <p:cNvSpPr/>
          <p:nvPr/>
        </p:nvSpPr>
        <p:spPr>
          <a:xfrm>
            <a:off x="5010795" y="1284013"/>
            <a:ext cx="3727113" cy="2539157"/>
          </a:xfrm>
          <a:prstGeom prst="rect">
            <a:avLst/>
          </a:prstGeom>
        </p:spPr>
        <p:txBody>
          <a:bodyPr wrap="square">
            <a:spAutoFit/>
          </a:bodyPr>
          <a:lstStyle/>
          <a:p>
            <a:pPr marL="136922" indent="-136922">
              <a:spcAft>
                <a:spcPts val="900"/>
              </a:spcAft>
              <a:buFont typeface="+mj-lt"/>
              <a:buAutoNum type="arabicPeriod"/>
            </a:pPr>
            <a:r>
              <a:rPr lang="pt-BR" sz="1800" dirty="0">
                <a:latin typeface="Old English Text MT" panose="03040902040508030806" pitchFamily="66" charset="0"/>
              </a:rPr>
              <a:t>Enfatizar a importância do esforço do programador sobre o esforço computacional</a:t>
            </a:r>
          </a:p>
          <a:p>
            <a:pPr marL="136922" indent="-136922">
              <a:spcAft>
                <a:spcPts val="900"/>
              </a:spcAft>
              <a:buFont typeface="+mj-lt"/>
              <a:buAutoNum type="arabicPeriod"/>
            </a:pPr>
            <a:r>
              <a:rPr lang="pt-BR" sz="1800" dirty="0">
                <a:latin typeface="Old English Text MT" panose="03040902040508030806" pitchFamily="66" charset="0"/>
              </a:rPr>
              <a:t>Prioriza a legibilidade do código sobre a velocidade ou expressividade</a:t>
            </a:r>
          </a:p>
          <a:p>
            <a:pPr marL="136922" indent="-136922">
              <a:spcAft>
                <a:spcPts val="900"/>
              </a:spcAft>
              <a:buFont typeface="+mj-lt"/>
              <a:buAutoNum type="arabicPeriod"/>
            </a:pPr>
            <a:r>
              <a:rPr lang="pt-BR" sz="1800" dirty="0">
                <a:latin typeface="Old English Text MT" panose="03040902040508030806" pitchFamily="66" charset="0"/>
              </a:rPr>
              <a:t>Combina sintaxe concisa e clara com recursos de biblioteca e módulos de terceiros</a:t>
            </a:r>
            <a:endParaRPr lang="pt-BR" sz="1800" baseline="30000" dirty="0">
              <a:latin typeface="Old English Text MT" panose="03040902040508030806" pitchFamily="66" charset="0"/>
            </a:endParaRPr>
          </a:p>
        </p:txBody>
      </p:sp>
      <p:sp>
        <p:nvSpPr>
          <p:cNvPr id="41" name="Retângulo 40">
            <a:extLst>
              <a:ext uri="{FF2B5EF4-FFF2-40B4-BE49-F238E27FC236}">
                <a16:creationId xmlns:a16="http://schemas.microsoft.com/office/drawing/2014/main" id="{564946C3-B2EB-4EBE-B431-73EA2963F13C}"/>
              </a:ext>
            </a:extLst>
          </p:cNvPr>
          <p:cNvSpPr/>
          <p:nvPr/>
        </p:nvSpPr>
        <p:spPr>
          <a:xfrm>
            <a:off x="5114784" y="1079341"/>
            <a:ext cx="3519136" cy="430887"/>
          </a:xfrm>
          <a:prstGeom prst="rect">
            <a:avLst/>
          </a:prstGeom>
        </p:spPr>
        <p:txBody>
          <a:bodyPr wrap="square" anchor="ctr">
            <a:spAutoFit/>
          </a:bodyPr>
          <a:lstStyle/>
          <a:p>
            <a:pPr algn="ctr"/>
            <a:r>
              <a:rPr lang="pt-BR" sz="3300" baseline="30000" dirty="0">
                <a:latin typeface="Old English Text MT" panose="03040902040508030806" pitchFamily="66" charset="0"/>
              </a:rPr>
              <a:t>FILOSOFIA</a:t>
            </a:r>
          </a:p>
        </p:txBody>
      </p:sp>
      <p:pic>
        <p:nvPicPr>
          <p:cNvPr id="3076" name="Picture 4" descr="Resultado de imagem para DNA">
            <a:extLst>
              <a:ext uri="{FF2B5EF4-FFF2-40B4-BE49-F238E27FC236}">
                <a16:creationId xmlns:a16="http://schemas.microsoft.com/office/drawing/2014/main" id="{5D3F5505-2FD7-4057-ABCF-BFE32C4F20EA}"/>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57722" y="2934434"/>
            <a:ext cx="762609" cy="1727991"/>
          </a:xfrm>
          <a:prstGeom prst="rect">
            <a:avLst/>
          </a:prstGeom>
          <a:noFill/>
          <a:extLst>
            <a:ext uri="{909E8E84-426E-40DD-AFC4-6F175D3DCCD1}">
              <a14:hiddenFill xmlns:a14="http://schemas.microsoft.com/office/drawing/2010/main">
                <a:solidFill>
                  <a:srgbClr val="FFFFFF"/>
                </a:solidFill>
              </a14:hiddenFill>
            </a:ext>
          </a:extLst>
        </p:spPr>
      </p:pic>
      <p:sp>
        <p:nvSpPr>
          <p:cNvPr id="38" name="Retângulo 37">
            <a:extLst>
              <a:ext uri="{FF2B5EF4-FFF2-40B4-BE49-F238E27FC236}">
                <a16:creationId xmlns:a16="http://schemas.microsoft.com/office/drawing/2014/main" id="{BF57A59E-9AB7-4D5B-9C42-F194E0E568AB}"/>
              </a:ext>
            </a:extLst>
          </p:cNvPr>
          <p:cNvSpPr/>
          <p:nvPr/>
        </p:nvSpPr>
        <p:spPr>
          <a:xfrm>
            <a:off x="1869878" y="2934436"/>
            <a:ext cx="2379053" cy="1772280"/>
          </a:xfrm>
          <a:prstGeom prst="rect">
            <a:avLst/>
          </a:prstGeom>
        </p:spPr>
        <p:txBody>
          <a:bodyPr wrap="square">
            <a:spAutoFit/>
          </a:bodyPr>
          <a:lstStyle/>
          <a:p>
            <a:pPr marL="257175" indent="-257175">
              <a:spcAft>
                <a:spcPts val="675"/>
              </a:spcAft>
              <a:buFont typeface="Arial" panose="020B0604020202020204" pitchFamily="34" charset="0"/>
              <a:buChar char="•"/>
            </a:pPr>
            <a:r>
              <a:rPr lang="pt-BR" sz="2000" baseline="30000" dirty="0">
                <a:latin typeface="+mj-lt"/>
              </a:rPr>
              <a:t>Interpretada</a:t>
            </a:r>
          </a:p>
          <a:p>
            <a:pPr marL="257175" indent="-257175">
              <a:spcAft>
                <a:spcPts val="675"/>
              </a:spcAft>
              <a:buFont typeface="Arial" panose="020B0604020202020204" pitchFamily="34" charset="0"/>
              <a:buChar char="•"/>
            </a:pPr>
            <a:r>
              <a:rPr lang="pt-BR" sz="2000" baseline="30000" dirty="0">
                <a:latin typeface="+mj-lt"/>
              </a:rPr>
              <a:t>Alto Nível</a:t>
            </a:r>
          </a:p>
          <a:p>
            <a:pPr marL="257175" indent="-257175">
              <a:spcAft>
                <a:spcPts val="675"/>
              </a:spcAft>
              <a:buFont typeface="Arial" panose="020B0604020202020204" pitchFamily="34" charset="0"/>
              <a:buChar char="•"/>
            </a:pPr>
            <a:r>
              <a:rPr lang="pt-BR" sz="2000" baseline="30000" dirty="0">
                <a:latin typeface="+mj-lt"/>
              </a:rPr>
              <a:t>Tipagem dinâmica</a:t>
            </a:r>
          </a:p>
          <a:p>
            <a:pPr marL="257175" indent="-257175">
              <a:spcAft>
                <a:spcPts val="675"/>
              </a:spcAft>
              <a:buFont typeface="Arial" panose="020B0604020202020204" pitchFamily="34" charset="0"/>
              <a:buChar char="•"/>
            </a:pPr>
            <a:r>
              <a:rPr lang="pt-BR" sz="2000" baseline="30000" dirty="0">
                <a:latin typeface="+mj-lt"/>
              </a:rPr>
              <a:t>Programação funcional</a:t>
            </a:r>
          </a:p>
          <a:p>
            <a:pPr marL="257175" indent="-257175">
              <a:spcAft>
                <a:spcPts val="675"/>
              </a:spcAft>
              <a:buFont typeface="Arial" panose="020B0604020202020204" pitchFamily="34" charset="0"/>
              <a:buChar char="•"/>
            </a:pPr>
            <a:r>
              <a:rPr lang="pt-BR" sz="2000" baseline="30000" dirty="0">
                <a:latin typeface="+mj-lt"/>
              </a:rPr>
              <a:t>Orientada a objetos</a:t>
            </a:r>
          </a:p>
          <a:p>
            <a:pPr marL="257175" indent="-257175">
              <a:spcAft>
                <a:spcPts val="675"/>
              </a:spcAft>
              <a:buFont typeface="Arial" panose="020B0604020202020204" pitchFamily="34" charset="0"/>
              <a:buChar char="•"/>
            </a:pPr>
            <a:r>
              <a:rPr lang="pt-BR" sz="2000" baseline="30000" dirty="0">
                <a:latin typeface="+mj-lt"/>
              </a:rPr>
              <a:t>Programação procedural</a:t>
            </a:r>
          </a:p>
        </p:txBody>
      </p:sp>
      <p:sp>
        <p:nvSpPr>
          <p:cNvPr id="39" name="Retângulo: Cantos Arredondados 38">
            <a:extLst>
              <a:ext uri="{FF2B5EF4-FFF2-40B4-BE49-F238E27FC236}">
                <a16:creationId xmlns:a16="http://schemas.microsoft.com/office/drawing/2014/main" id="{E12CC09D-E28E-45AB-A3E8-7A13CB6722F4}"/>
              </a:ext>
            </a:extLst>
          </p:cNvPr>
          <p:cNvSpPr/>
          <p:nvPr/>
        </p:nvSpPr>
        <p:spPr>
          <a:xfrm>
            <a:off x="510080" y="2676726"/>
            <a:ext cx="3861777" cy="2038845"/>
          </a:xfrm>
          <a:prstGeom prst="roundRect">
            <a:avLst>
              <a:gd name="adj" fmla="val 5418"/>
            </a:avLst>
          </a:prstGeom>
          <a:ln>
            <a:solidFill>
              <a:schemeClr val="tx1"/>
            </a:solidFill>
          </a:ln>
        </p:spPr>
        <p:txBody>
          <a:bodyPr wrap="square" anchor="t">
            <a:noAutofit/>
          </a:bodyPr>
          <a:lstStyle/>
          <a:p>
            <a:pPr algn="ctr"/>
            <a:endParaRPr lang="pt-BR" sz="2400" b="1" u="sng" baseline="30000" dirty="0">
              <a:latin typeface="+mj-lt"/>
            </a:endParaRPr>
          </a:p>
        </p:txBody>
      </p:sp>
      <p:cxnSp>
        <p:nvCxnSpPr>
          <p:cNvPr id="7" name="Conector reto 6">
            <a:extLst>
              <a:ext uri="{FF2B5EF4-FFF2-40B4-BE49-F238E27FC236}">
                <a16:creationId xmlns:a16="http://schemas.microsoft.com/office/drawing/2014/main" id="{5369C697-97C2-4B29-BF9D-9939C06B76CF}"/>
              </a:ext>
            </a:extLst>
          </p:cNvPr>
          <p:cNvCxnSpPr>
            <a:cxnSpLocks/>
          </p:cNvCxnSpPr>
          <p:nvPr/>
        </p:nvCxnSpPr>
        <p:spPr>
          <a:xfrm flipH="1">
            <a:off x="1018864" y="3034696"/>
            <a:ext cx="960743"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2" name="Conector reto 41">
            <a:extLst>
              <a:ext uri="{FF2B5EF4-FFF2-40B4-BE49-F238E27FC236}">
                <a16:creationId xmlns:a16="http://schemas.microsoft.com/office/drawing/2014/main" id="{10A35EE3-E7B2-425B-8472-813EA1E0F09D}"/>
              </a:ext>
            </a:extLst>
          </p:cNvPr>
          <p:cNvCxnSpPr>
            <a:cxnSpLocks/>
          </p:cNvCxnSpPr>
          <p:nvPr/>
        </p:nvCxnSpPr>
        <p:spPr>
          <a:xfrm flipH="1">
            <a:off x="744544" y="3333953"/>
            <a:ext cx="1235063"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3" name="Conector reto 42">
            <a:extLst>
              <a:ext uri="{FF2B5EF4-FFF2-40B4-BE49-F238E27FC236}">
                <a16:creationId xmlns:a16="http://schemas.microsoft.com/office/drawing/2014/main" id="{18A6E2C3-1293-4DB2-A38E-325B2EFDB145}"/>
              </a:ext>
            </a:extLst>
          </p:cNvPr>
          <p:cNvCxnSpPr>
            <a:cxnSpLocks/>
          </p:cNvCxnSpPr>
          <p:nvPr/>
        </p:nvCxnSpPr>
        <p:spPr>
          <a:xfrm flipH="1">
            <a:off x="931579" y="3633212"/>
            <a:ext cx="1048028"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6" name="Conector reto 45">
            <a:extLst>
              <a:ext uri="{FF2B5EF4-FFF2-40B4-BE49-F238E27FC236}">
                <a16:creationId xmlns:a16="http://schemas.microsoft.com/office/drawing/2014/main" id="{B3B4B4C7-BD27-4E84-982E-2F3A367527BB}"/>
              </a:ext>
            </a:extLst>
          </p:cNvPr>
          <p:cNvCxnSpPr>
            <a:cxnSpLocks/>
          </p:cNvCxnSpPr>
          <p:nvPr/>
        </p:nvCxnSpPr>
        <p:spPr>
          <a:xfrm flipH="1">
            <a:off x="1018863" y="3932471"/>
            <a:ext cx="960744"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7763B45C-B327-40C7-A1F0-EE6CBCED8F3D}"/>
              </a:ext>
            </a:extLst>
          </p:cNvPr>
          <p:cNvCxnSpPr>
            <a:cxnSpLocks/>
          </p:cNvCxnSpPr>
          <p:nvPr/>
        </p:nvCxnSpPr>
        <p:spPr>
          <a:xfrm flipH="1">
            <a:off x="931579" y="4225493"/>
            <a:ext cx="1048028"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78FB128A-00A6-40EE-A439-B0E602E64D22}"/>
              </a:ext>
            </a:extLst>
          </p:cNvPr>
          <p:cNvCxnSpPr>
            <a:cxnSpLocks/>
          </p:cNvCxnSpPr>
          <p:nvPr/>
        </p:nvCxnSpPr>
        <p:spPr>
          <a:xfrm flipH="1">
            <a:off x="673131" y="4537222"/>
            <a:ext cx="1306476"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51" name="Retângulo 50">
            <a:extLst>
              <a:ext uri="{FF2B5EF4-FFF2-40B4-BE49-F238E27FC236}">
                <a16:creationId xmlns:a16="http://schemas.microsoft.com/office/drawing/2014/main" id="{2894842D-A287-4E84-BECE-353140D97048}"/>
              </a:ext>
            </a:extLst>
          </p:cNvPr>
          <p:cNvSpPr/>
          <p:nvPr/>
        </p:nvSpPr>
        <p:spPr>
          <a:xfrm>
            <a:off x="1428142" y="2515252"/>
            <a:ext cx="1654556"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dirty="0">
                <a:solidFill>
                  <a:schemeClr val="tx1"/>
                </a:solidFill>
              </a:rPr>
              <a:t>Características</a:t>
            </a:r>
          </a:p>
        </p:txBody>
      </p:sp>
    </p:spTree>
    <p:extLst>
      <p:ext uri="{BB962C8B-B14F-4D97-AF65-F5344CB8AC3E}">
        <p14:creationId xmlns:p14="http://schemas.microsoft.com/office/powerpoint/2010/main" val="38263151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BE3A12E-47B1-4955-AEE0-257BB50BA919}"/>
              </a:ext>
            </a:extLst>
          </p:cNvPr>
          <p:cNvSpPr>
            <a:spLocks noGrp="1"/>
          </p:cNvSpPr>
          <p:nvPr>
            <p:ph type="title"/>
          </p:nvPr>
        </p:nvSpPr>
        <p:spPr/>
        <p:txBody>
          <a:bodyPr/>
          <a:lstStyle/>
          <a:p>
            <a:r>
              <a:rPr lang="pt-BR" dirty="0"/>
              <a:t>Comparativo de linguagens </a:t>
            </a:r>
            <a:br>
              <a:rPr lang="pt-BR" dirty="0"/>
            </a:br>
            <a:r>
              <a:rPr lang="pt-BR" dirty="0"/>
              <a:t>(não exaustivo)</a:t>
            </a:r>
          </a:p>
        </p:txBody>
      </p:sp>
      <p:graphicFrame>
        <p:nvGraphicFramePr>
          <p:cNvPr id="45" name="Tabela 37">
            <a:extLst>
              <a:ext uri="{FF2B5EF4-FFF2-40B4-BE49-F238E27FC236}">
                <a16:creationId xmlns:a16="http://schemas.microsoft.com/office/drawing/2014/main" id="{E209F932-8F88-49B9-B1CE-0FA65FEE3233}"/>
              </a:ext>
            </a:extLst>
          </p:cNvPr>
          <p:cNvGraphicFramePr>
            <a:graphicFrameLocks noGrp="1"/>
          </p:cNvGraphicFramePr>
          <p:nvPr/>
        </p:nvGraphicFramePr>
        <p:xfrm>
          <a:off x="627888" y="1448814"/>
          <a:ext cx="7741656" cy="2603115"/>
        </p:xfrm>
        <a:graphic>
          <a:graphicData uri="http://schemas.openxmlformats.org/drawingml/2006/table">
            <a:tbl>
              <a:tblPr firstRow="1" bandRow="1"/>
              <a:tblGrid>
                <a:gridCol w="3870828">
                  <a:extLst>
                    <a:ext uri="{9D8B030D-6E8A-4147-A177-3AD203B41FA5}">
                      <a16:colId xmlns:a16="http://schemas.microsoft.com/office/drawing/2014/main" val="1642724539"/>
                    </a:ext>
                  </a:extLst>
                </a:gridCol>
                <a:gridCol w="645138">
                  <a:extLst>
                    <a:ext uri="{9D8B030D-6E8A-4147-A177-3AD203B41FA5}">
                      <a16:colId xmlns:a16="http://schemas.microsoft.com/office/drawing/2014/main" val="2340217522"/>
                    </a:ext>
                  </a:extLst>
                </a:gridCol>
                <a:gridCol w="645138">
                  <a:extLst>
                    <a:ext uri="{9D8B030D-6E8A-4147-A177-3AD203B41FA5}">
                      <a16:colId xmlns:a16="http://schemas.microsoft.com/office/drawing/2014/main" val="3234520431"/>
                    </a:ext>
                  </a:extLst>
                </a:gridCol>
                <a:gridCol w="645138">
                  <a:extLst>
                    <a:ext uri="{9D8B030D-6E8A-4147-A177-3AD203B41FA5}">
                      <a16:colId xmlns:a16="http://schemas.microsoft.com/office/drawing/2014/main" val="1540718290"/>
                    </a:ext>
                  </a:extLst>
                </a:gridCol>
                <a:gridCol w="645138">
                  <a:extLst>
                    <a:ext uri="{9D8B030D-6E8A-4147-A177-3AD203B41FA5}">
                      <a16:colId xmlns:a16="http://schemas.microsoft.com/office/drawing/2014/main" val="1563317238"/>
                    </a:ext>
                  </a:extLst>
                </a:gridCol>
                <a:gridCol w="645138">
                  <a:extLst>
                    <a:ext uri="{9D8B030D-6E8A-4147-A177-3AD203B41FA5}">
                      <a16:colId xmlns:a16="http://schemas.microsoft.com/office/drawing/2014/main" val="2330813013"/>
                    </a:ext>
                  </a:extLst>
                </a:gridCol>
                <a:gridCol w="645138">
                  <a:extLst>
                    <a:ext uri="{9D8B030D-6E8A-4147-A177-3AD203B41FA5}">
                      <a16:colId xmlns:a16="http://schemas.microsoft.com/office/drawing/2014/main" val="2764499971"/>
                    </a:ext>
                  </a:extLst>
                </a:gridCol>
              </a:tblGrid>
              <a:tr h="520623">
                <a:tc>
                  <a:txBody>
                    <a:bodyPr/>
                    <a:lstStyle/>
                    <a:p>
                      <a:r>
                        <a:rPr lang="pt-BR" sz="1000" b="1" dirty="0"/>
                        <a:t>Fácil compreensão do código </a:t>
                      </a:r>
                      <a:br>
                        <a:rPr lang="pt-BR" sz="1000" b="1" dirty="0"/>
                      </a:br>
                      <a:r>
                        <a:rPr lang="pt-BR" sz="900" dirty="0"/>
                        <a:t>(facilita aprendizado da linguagem e comunicação do time – mais fácil entender o que outro escreveu)</a:t>
                      </a:r>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extLst>
                  <a:ext uri="{0D108BD9-81ED-4DB2-BD59-A6C34878D82A}">
                    <a16:rowId xmlns:a16="http://schemas.microsoft.com/office/drawing/2014/main" val="2362441106"/>
                  </a:ext>
                </a:extLst>
              </a:tr>
              <a:tr h="520623">
                <a:tc>
                  <a:txBody>
                    <a:bodyPr/>
                    <a:lstStyle/>
                    <a:p>
                      <a:r>
                        <a:rPr lang="pt-BR" sz="1000" b="1" dirty="0"/>
                        <a:t>Simples de escrever e testar</a:t>
                      </a:r>
                      <a:br>
                        <a:rPr lang="pt-BR" sz="1000" b="1" dirty="0"/>
                      </a:br>
                      <a:r>
                        <a:rPr lang="pt-BR" sz="900" dirty="0"/>
                        <a:t>(menos trabalho/tempo para realizar determinado objetivo)</a:t>
                      </a:r>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extLst>
                  <a:ext uri="{0D108BD9-81ED-4DB2-BD59-A6C34878D82A}">
                    <a16:rowId xmlns:a16="http://schemas.microsoft.com/office/drawing/2014/main" val="1053166351"/>
                  </a:ext>
                </a:extLst>
              </a:tr>
              <a:tr h="5206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b="1" dirty="0"/>
                        <a:t>Ampla quantidade de funções prontas</a:t>
                      </a:r>
                      <a:br>
                        <a:rPr lang="pt-BR" sz="1000" b="1" dirty="0"/>
                      </a:br>
                      <a:r>
                        <a:rPr lang="pt-BR" sz="900" dirty="0"/>
                        <a:t>(em especial, funções necessárias ao projeto em questão)</a:t>
                      </a:r>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extLst>
                  <a:ext uri="{0D108BD9-81ED-4DB2-BD59-A6C34878D82A}">
                    <a16:rowId xmlns:a16="http://schemas.microsoft.com/office/drawing/2014/main" val="3510282763"/>
                  </a:ext>
                </a:extLst>
              </a:tr>
              <a:tr h="520623">
                <a:tc>
                  <a:txBody>
                    <a:bodyPr/>
                    <a:lstStyle/>
                    <a:p>
                      <a:r>
                        <a:rPr lang="pt-BR" sz="1000" b="1" dirty="0"/>
                        <a:t>Versátil (multipropósito/multiplataforma)</a:t>
                      </a:r>
                      <a:br>
                        <a:rPr lang="pt-BR" sz="1000" b="1" dirty="0"/>
                      </a:br>
                      <a:r>
                        <a:rPr lang="pt-BR" sz="900" dirty="0"/>
                        <a:t>(com um único código realizar várias das tarefas e funcionar em qualquer lugar)</a:t>
                      </a:r>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extLst>
                  <a:ext uri="{0D108BD9-81ED-4DB2-BD59-A6C34878D82A}">
                    <a16:rowId xmlns:a16="http://schemas.microsoft.com/office/drawing/2014/main" val="1109571685"/>
                  </a:ext>
                </a:extLst>
              </a:tr>
              <a:tr h="5206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000" b="1" dirty="0"/>
                        <a:t>Baixo custo</a:t>
                      </a:r>
                      <a:br>
                        <a:rPr lang="pt-BR" sz="1000" b="1" dirty="0"/>
                      </a:br>
                      <a:r>
                        <a:rPr lang="pt-BR" sz="900" dirty="0"/>
                        <a:t>(direto: licenças e implantação / indireto: recursos computacionais como memória e processamento)</a:t>
                      </a:r>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tc>
                  <a:txBody>
                    <a:bodyPr/>
                    <a:lstStyle/>
                    <a:p>
                      <a:endParaRPr lang="pt-BR" sz="900" dirty="0"/>
                    </a:p>
                  </a:txBody>
                  <a:tcPr marL="60691" marR="60691" marT="30345" marB="30345"/>
                </a:tc>
                <a:extLst>
                  <a:ext uri="{0D108BD9-81ED-4DB2-BD59-A6C34878D82A}">
                    <a16:rowId xmlns:a16="http://schemas.microsoft.com/office/drawing/2014/main" val="2408380120"/>
                  </a:ext>
                </a:extLst>
              </a:tr>
            </a:tbl>
          </a:graphicData>
        </a:graphic>
      </p:graphicFrame>
      <p:grpSp>
        <p:nvGrpSpPr>
          <p:cNvPr id="6" name="Agrupar 5">
            <a:extLst>
              <a:ext uri="{FF2B5EF4-FFF2-40B4-BE49-F238E27FC236}">
                <a16:creationId xmlns:a16="http://schemas.microsoft.com/office/drawing/2014/main" id="{C927BEDE-4779-42A3-B41E-05C1574D0CC8}"/>
              </a:ext>
            </a:extLst>
          </p:cNvPr>
          <p:cNvGrpSpPr/>
          <p:nvPr/>
        </p:nvGrpSpPr>
        <p:grpSpPr>
          <a:xfrm>
            <a:off x="548639" y="953606"/>
            <a:ext cx="7911741" cy="3632091"/>
            <a:chOff x="182375" y="653659"/>
            <a:chExt cx="8808358" cy="4043706"/>
          </a:xfrm>
        </p:grpSpPr>
        <p:pic>
          <p:nvPicPr>
            <p:cNvPr id="2050" name="Picture 2" descr="Resultado de imagem para python logo">
              <a:extLst>
                <a:ext uri="{FF2B5EF4-FFF2-40B4-BE49-F238E27FC236}">
                  <a16:creationId xmlns:a16="http://schemas.microsoft.com/office/drawing/2014/main" id="{3D3537D7-3A69-4BEB-A34A-D1CCD270965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7460" r="18180"/>
            <a:stretch/>
          </p:blipFill>
          <p:spPr bwMode="auto">
            <a:xfrm>
              <a:off x="4712957" y="666358"/>
              <a:ext cx="443786" cy="516488"/>
            </a:xfrm>
            <a:prstGeom prst="rect">
              <a:avLst/>
            </a:prstGeom>
            <a:noFill/>
            <a:extLst>
              <a:ext uri="{909E8E84-426E-40DD-AFC4-6F175D3DCCD1}">
                <a14:hiddenFill xmlns:a14="http://schemas.microsoft.com/office/drawing/2010/main">
                  <a:solidFill>
                    <a:srgbClr val="FFFFFF"/>
                  </a:solidFill>
                </a14:hiddenFill>
              </a:ext>
            </a:extLst>
          </p:spPr>
        </p:pic>
        <p:sp>
          <p:nvSpPr>
            <p:cNvPr id="4" name="Elipse 3">
              <a:extLst>
                <a:ext uri="{FF2B5EF4-FFF2-40B4-BE49-F238E27FC236}">
                  <a16:creationId xmlns:a16="http://schemas.microsoft.com/office/drawing/2014/main" id="{103EA65D-1CAB-40BC-A080-1A7D866B1BA8}"/>
                </a:ext>
              </a:extLst>
            </p:cNvPr>
            <p:cNvSpPr/>
            <p:nvPr/>
          </p:nvSpPr>
          <p:spPr>
            <a:xfrm>
              <a:off x="4718095" y="1852389"/>
              <a:ext cx="434643" cy="4347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grpSp>
          <p:nvGrpSpPr>
            <p:cNvPr id="21" name="Agrupar 20">
              <a:extLst>
                <a:ext uri="{FF2B5EF4-FFF2-40B4-BE49-F238E27FC236}">
                  <a16:creationId xmlns:a16="http://schemas.microsoft.com/office/drawing/2014/main" id="{4F6760C8-22A1-4064-AFDE-8FED653A33E7}"/>
                </a:ext>
              </a:extLst>
            </p:cNvPr>
            <p:cNvGrpSpPr/>
            <p:nvPr/>
          </p:nvGrpSpPr>
          <p:grpSpPr>
            <a:xfrm>
              <a:off x="7622269" y="1854163"/>
              <a:ext cx="442652" cy="437063"/>
              <a:chOff x="8209299" y="4577162"/>
              <a:chExt cx="590203" cy="582751"/>
            </a:xfrm>
          </p:grpSpPr>
          <p:sp>
            <p:nvSpPr>
              <p:cNvPr id="39" name="Elipse 38">
                <a:extLst>
                  <a:ext uri="{FF2B5EF4-FFF2-40B4-BE49-F238E27FC236}">
                    <a16:creationId xmlns:a16="http://schemas.microsoft.com/office/drawing/2014/main" id="{858EF4A4-B9A0-47B7-85C9-4A7A55374FC3}"/>
                  </a:ext>
                </a:extLst>
              </p:cNvPr>
              <p:cNvSpPr/>
              <p:nvPr/>
            </p:nvSpPr>
            <p:spPr>
              <a:xfrm>
                <a:off x="8209299" y="4577162"/>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42" name="Círculo Parcial 41">
                <a:extLst>
                  <a:ext uri="{FF2B5EF4-FFF2-40B4-BE49-F238E27FC236}">
                    <a16:creationId xmlns:a16="http://schemas.microsoft.com/office/drawing/2014/main" id="{6BE9A425-0107-4E3C-A109-3BC720633D13}"/>
                  </a:ext>
                </a:extLst>
              </p:cNvPr>
              <p:cNvSpPr/>
              <p:nvPr/>
            </p:nvSpPr>
            <p:spPr>
              <a:xfrm>
                <a:off x="8219902" y="4580313"/>
                <a:ext cx="579600" cy="579600"/>
              </a:xfrm>
              <a:prstGeom prst="pie">
                <a:avLst>
                  <a:gd name="adj1" fmla="val 5408798"/>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11" name="Agrupar 10">
              <a:extLst>
                <a:ext uri="{FF2B5EF4-FFF2-40B4-BE49-F238E27FC236}">
                  <a16:creationId xmlns:a16="http://schemas.microsoft.com/office/drawing/2014/main" id="{330F5A2D-3AFA-4CD4-B0D4-0EF042E897E8}"/>
                </a:ext>
              </a:extLst>
            </p:cNvPr>
            <p:cNvGrpSpPr/>
            <p:nvPr/>
          </p:nvGrpSpPr>
          <p:grpSpPr>
            <a:xfrm>
              <a:off x="8354289" y="1852389"/>
              <a:ext cx="434700" cy="434700"/>
              <a:chOff x="6483970" y="4703713"/>
              <a:chExt cx="579600" cy="579600"/>
            </a:xfrm>
          </p:grpSpPr>
          <p:sp>
            <p:nvSpPr>
              <p:cNvPr id="44" name="Elipse 43">
                <a:extLst>
                  <a:ext uri="{FF2B5EF4-FFF2-40B4-BE49-F238E27FC236}">
                    <a16:creationId xmlns:a16="http://schemas.microsoft.com/office/drawing/2014/main" id="{63F5DABD-0BEC-44AC-9AAA-6615223B8D70}"/>
                  </a:ext>
                </a:extLst>
              </p:cNvPr>
              <p:cNvSpPr/>
              <p:nvPr/>
            </p:nvSpPr>
            <p:spPr>
              <a:xfrm>
                <a:off x="6484008" y="4703713"/>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43" name="Círculo Parcial 42">
                <a:extLst>
                  <a:ext uri="{FF2B5EF4-FFF2-40B4-BE49-F238E27FC236}">
                    <a16:creationId xmlns:a16="http://schemas.microsoft.com/office/drawing/2014/main" id="{9EEC76E5-7241-498A-AC08-01FDB6973280}"/>
                  </a:ext>
                </a:extLst>
              </p:cNvPr>
              <p:cNvSpPr/>
              <p:nvPr/>
            </p:nvSpPr>
            <p:spPr>
              <a:xfrm>
                <a:off x="6483970" y="4703713"/>
                <a:ext cx="579600" cy="579600"/>
              </a:xfrm>
              <a:prstGeom prst="pie">
                <a:avLst>
                  <a:gd name="adj1" fmla="val 10779583"/>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12" name="Agrupar 11">
              <a:extLst>
                <a:ext uri="{FF2B5EF4-FFF2-40B4-BE49-F238E27FC236}">
                  <a16:creationId xmlns:a16="http://schemas.microsoft.com/office/drawing/2014/main" id="{C6D3FF1A-CE2D-4772-ABEA-E7DC01630F14}"/>
                </a:ext>
              </a:extLst>
            </p:cNvPr>
            <p:cNvGrpSpPr/>
            <p:nvPr/>
          </p:nvGrpSpPr>
          <p:grpSpPr>
            <a:xfrm>
              <a:off x="5442107" y="1851208"/>
              <a:ext cx="434700" cy="434700"/>
              <a:chOff x="7381702" y="5399929"/>
              <a:chExt cx="579600" cy="579600"/>
            </a:xfrm>
          </p:grpSpPr>
          <p:sp>
            <p:nvSpPr>
              <p:cNvPr id="47" name="Elipse 46">
                <a:extLst>
                  <a:ext uri="{FF2B5EF4-FFF2-40B4-BE49-F238E27FC236}">
                    <a16:creationId xmlns:a16="http://schemas.microsoft.com/office/drawing/2014/main" id="{00AE3600-8026-45C9-BF1F-4FF7306A2156}"/>
                  </a:ext>
                </a:extLst>
              </p:cNvPr>
              <p:cNvSpPr/>
              <p:nvPr/>
            </p:nvSpPr>
            <p:spPr>
              <a:xfrm>
                <a:off x="7381702" y="5399929"/>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7" name="Círculo Parcial 6">
                <a:extLst>
                  <a:ext uri="{FF2B5EF4-FFF2-40B4-BE49-F238E27FC236}">
                    <a16:creationId xmlns:a16="http://schemas.microsoft.com/office/drawing/2014/main" id="{F05292E4-C15B-460F-98CC-C9A8B89707F8}"/>
                  </a:ext>
                </a:extLst>
              </p:cNvPr>
              <p:cNvSpPr/>
              <p:nvPr/>
            </p:nvSpPr>
            <p:spPr>
              <a:xfrm>
                <a:off x="7381702" y="5399929"/>
                <a:ext cx="579600" cy="579600"/>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pic>
          <p:nvPicPr>
            <p:cNvPr id="50" name="Picture 16" descr="Resultado de imagem para c language logo">
              <a:extLst>
                <a:ext uri="{FF2B5EF4-FFF2-40B4-BE49-F238E27FC236}">
                  <a16:creationId xmlns:a16="http://schemas.microsoft.com/office/drawing/2014/main" id="{DE43A0E0-4C13-46C8-ACDC-BFE2FAAC9AE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23268" y="689504"/>
              <a:ext cx="496800" cy="434700"/>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m 50" descr="Tela de computador&#10;&#10;Descrição gerada automaticamente">
              <a:extLst>
                <a:ext uri="{FF2B5EF4-FFF2-40B4-BE49-F238E27FC236}">
                  <a16:creationId xmlns:a16="http://schemas.microsoft.com/office/drawing/2014/main" id="{77B964C7-172C-449A-8F66-70123FFBBBC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71227" y="653659"/>
              <a:ext cx="600884" cy="506393"/>
            </a:xfrm>
            <a:prstGeom prst="rect">
              <a:avLst/>
            </a:prstGeom>
          </p:spPr>
        </p:pic>
        <p:pic>
          <p:nvPicPr>
            <p:cNvPr id="52" name="Picture 14" descr="Resultado de imagem para java">
              <a:extLst>
                <a:ext uri="{FF2B5EF4-FFF2-40B4-BE49-F238E27FC236}">
                  <a16:creationId xmlns:a16="http://schemas.microsoft.com/office/drawing/2014/main" id="{05F62251-3D2D-407A-B279-B565F775908E}"/>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513560" y="689504"/>
              <a:ext cx="677116" cy="434700"/>
            </a:xfrm>
            <a:prstGeom prst="rect">
              <a:avLst/>
            </a:prstGeom>
            <a:noFill/>
            <a:extLst>
              <a:ext uri="{909E8E84-426E-40DD-AFC4-6F175D3DCCD1}">
                <a14:hiddenFill xmlns:a14="http://schemas.microsoft.com/office/drawing/2010/main">
                  <a:solidFill>
                    <a:srgbClr val="FFFFFF"/>
                  </a:solidFill>
                </a14:hiddenFill>
              </a:ext>
            </a:extLst>
          </p:spPr>
        </p:pic>
        <p:pic>
          <p:nvPicPr>
            <p:cNvPr id="53" name="Imagem 52" descr="Tela de computador&#10;&#10;Descrição gerada automaticamente">
              <a:extLst>
                <a:ext uri="{FF2B5EF4-FFF2-40B4-BE49-F238E27FC236}">
                  <a16:creationId xmlns:a16="http://schemas.microsoft.com/office/drawing/2014/main" id="{0837EEC9-7A6C-4673-9F86-02189661A10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48173" y="676708"/>
              <a:ext cx="654627" cy="460292"/>
            </a:xfrm>
            <a:prstGeom prst="rect">
              <a:avLst/>
            </a:prstGeom>
          </p:spPr>
        </p:pic>
        <p:grpSp>
          <p:nvGrpSpPr>
            <p:cNvPr id="54" name="Agrupar 53">
              <a:extLst>
                <a:ext uri="{FF2B5EF4-FFF2-40B4-BE49-F238E27FC236}">
                  <a16:creationId xmlns:a16="http://schemas.microsoft.com/office/drawing/2014/main" id="{735697B1-1907-49AD-A15D-0EC85DCE1E83}"/>
                </a:ext>
              </a:extLst>
            </p:cNvPr>
            <p:cNvGrpSpPr/>
            <p:nvPr/>
          </p:nvGrpSpPr>
          <p:grpSpPr>
            <a:xfrm>
              <a:off x="6166177" y="1852980"/>
              <a:ext cx="434700" cy="434700"/>
              <a:chOff x="7381702" y="5399929"/>
              <a:chExt cx="579600" cy="579600"/>
            </a:xfrm>
          </p:grpSpPr>
          <p:sp>
            <p:nvSpPr>
              <p:cNvPr id="55" name="Elipse 54">
                <a:extLst>
                  <a:ext uri="{FF2B5EF4-FFF2-40B4-BE49-F238E27FC236}">
                    <a16:creationId xmlns:a16="http://schemas.microsoft.com/office/drawing/2014/main" id="{D8C85756-DE4B-4558-A46A-20ACD4EB6523}"/>
                  </a:ext>
                </a:extLst>
              </p:cNvPr>
              <p:cNvSpPr/>
              <p:nvPr/>
            </p:nvSpPr>
            <p:spPr>
              <a:xfrm>
                <a:off x="7381702" y="5399929"/>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56" name="Círculo Parcial 55">
                <a:extLst>
                  <a:ext uri="{FF2B5EF4-FFF2-40B4-BE49-F238E27FC236}">
                    <a16:creationId xmlns:a16="http://schemas.microsoft.com/office/drawing/2014/main" id="{2806BDB9-B944-4240-8093-34B82CA7A283}"/>
                  </a:ext>
                </a:extLst>
              </p:cNvPr>
              <p:cNvSpPr/>
              <p:nvPr/>
            </p:nvSpPr>
            <p:spPr>
              <a:xfrm>
                <a:off x="7381702" y="5399929"/>
                <a:ext cx="579600" cy="579600"/>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pic>
          <p:nvPicPr>
            <p:cNvPr id="57" name="Imagem 56" descr="Tela de computador&#10;&#10;Descrição gerada automaticamente">
              <a:extLst>
                <a:ext uri="{FF2B5EF4-FFF2-40B4-BE49-F238E27FC236}">
                  <a16:creationId xmlns:a16="http://schemas.microsoft.com/office/drawing/2014/main" id="{46AC4A18-996E-4D70-BC25-8DC737073058}"/>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702802" y="722523"/>
              <a:ext cx="697652" cy="368663"/>
            </a:xfrm>
            <a:prstGeom prst="rect">
              <a:avLst/>
            </a:prstGeom>
          </p:spPr>
        </p:pic>
        <p:grpSp>
          <p:nvGrpSpPr>
            <p:cNvPr id="58" name="Agrupar 57">
              <a:extLst>
                <a:ext uri="{FF2B5EF4-FFF2-40B4-BE49-F238E27FC236}">
                  <a16:creationId xmlns:a16="http://schemas.microsoft.com/office/drawing/2014/main" id="{64914B8B-ADA5-4435-A967-3B72A9BEAE03}"/>
                </a:ext>
              </a:extLst>
            </p:cNvPr>
            <p:cNvGrpSpPr/>
            <p:nvPr/>
          </p:nvGrpSpPr>
          <p:grpSpPr>
            <a:xfrm>
              <a:off x="6890248" y="1852981"/>
              <a:ext cx="442652" cy="437063"/>
              <a:chOff x="8209299" y="4577162"/>
              <a:chExt cx="590203" cy="582751"/>
            </a:xfrm>
          </p:grpSpPr>
          <p:sp>
            <p:nvSpPr>
              <p:cNvPr id="59" name="Elipse 58">
                <a:extLst>
                  <a:ext uri="{FF2B5EF4-FFF2-40B4-BE49-F238E27FC236}">
                    <a16:creationId xmlns:a16="http://schemas.microsoft.com/office/drawing/2014/main" id="{AD30BDBD-619D-4FD4-924E-16FF3B04EBCB}"/>
                  </a:ext>
                </a:extLst>
              </p:cNvPr>
              <p:cNvSpPr/>
              <p:nvPr/>
            </p:nvSpPr>
            <p:spPr>
              <a:xfrm>
                <a:off x="8209299" y="4577162"/>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60" name="Círculo Parcial 59">
                <a:extLst>
                  <a:ext uri="{FF2B5EF4-FFF2-40B4-BE49-F238E27FC236}">
                    <a16:creationId xmlns:a16="http://schemas.microsoft.com/office/drawing/2014/main" id="{B325C045-A46F-4257-8AE0-E42BB1F5AD2C}"/>
                  </a:ext>
                </a:extLst>
              </p:cNvPr>
              <p:cNvSpPr/>
              <p:nvPr/>
            </p:nvSpPr>
            <p:spPr>
              <a:xfrm>
                <a:off x="8219902" y="4580313"/>
                <a:ext cx="579600" cy="579600"/>
              </a:xfrm>
              <a:prstGeom prst="pie">
                <a:avLst>
                  <a:gd name="adj1" fmla="val 5408798"/>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sp>
          <p:nvSpPr>
            <p:cNvPr id="77" name="Elipse 76">
              <a:extLst>
                <a:ext uri="{FF2B5EF4-FFF2-40B4-BE49-F238E27FC236}">
                  <a16:creationId xmlns:a16="http://schemas.microsoft.com/office/drawing/2014/main" id="{C25FB63D-FB27-464A-A8D3-E3C71BC1A4D2}"/>
                </a:ext>
              </a:extLst>
            </p:cNvPr>
            <p:cNvSpPr/>
            <p:nvPr/>
          </p:nvSpPr>
          <p:spPr>
            <a:xfrm>
              <a:off x="8354332" y="3622671"/>
              <a:ext cx="434643" cy="4347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grpSp>
          <p:nvGrpSpPr>
            <p:cNvPr id="78" name="Agrupar 77">
              <a:extLst>
                <a:ext uri="{FF2B5EF4-FFF2-40B4-BE49-F238E27FC236}">
                  <a16:creationId xmlns:a16="http://schemas.microsoft.com/office/drawing/2014/main" id="{210CFD46-22F2-4EA8-8332-938FD40B8108}"/>
                </a:ext>
              </a:extLst>
            </p:cNvPr>
            <p:cNvGrpSpPr/>
            <p:nvPr/>
          </p:nvGrpSpPr>
          <p:grpSpPr>
            <a:xfrm>
              <a:off x="7629453" y="3622671"/>
              <a:ext cx="434700" cy="434700"/>
              <a:chOff x="7381702" y="5399929"/>
              <a:chExt cx="579600" cy="579600"/>
            </a:xfrm>
          </p:grpSpPr>
          <p:sp>
            <p:nvSpPr>
              <p:cNvPr id="79" name="Elipse 78">
                <a:extLst>
                  <a:ext uri="{FF2B5EF4-FFF2-40B4-BE49-F238E27FC236}">
                    <a16:creationId xmlns:a16="http://schemas.microsoft.com/office/drawing/2014/main" id="{9FC417DF-F0AC-4EA1-BF04-E3C35CDCA673}"/>
                  </a:ext>
                </a:extLst>
              </p:cNvPr>
              <p:cNvSpPr/>
              <p:nvPr/>
            </p:nvSpPr>
            <p:spPr>
              <a:xfrm>
                <a:off x="7381702" y="5399929"/>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80" name="Círculo Parcial 79">
                <a:extLst>
                  <a:ext uri="{FF2B5EF4-FFF2-40B4-BE49-F238E27FC236}">
                    <a16:creationId xmlns:a16="http://schemas.microsoft.com/office/drawing/2014/main" id="{53D7D94B-5A61-472A-8FA6-6410E2BD04C1}"/>
                  </a:ext>
                </a:extLst>
              </p:cNvPr>
              <p:cNvSpPr/>
              <p:nvPr/>
            </p:nvSpPr>
            <p:spPr>
              <a:xfrm>
                <a:off x="7381702" y="5399929"/>
                <a:ext cx="579600" cy="579600"/>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81" name="Agrupar 80">
              <a:extLst>
                <a:ext uri="{FF2B5EF4-FFF2-40B4-BE49-F238E27FC236}">
                  <a16:creationId xmlns:a16="http://schemas.microsoft.com/office/drawing/2014/main" id="{21979CA7-4DEC-4DD7-B009-1638F23CAD1B}"/>
                </a:ext>
              </a:extLst>
            </p:cNvPr>
            <p:cNvGrpSpPr/>
            <p:nvPr/>
          </p:nvGrpSpPr>
          <p:grpSpPr>
            <a:xfrm>
              <a:off x="4714092" y="3620309"/>
              <a:ext cx="442652" cy="437063"/>
              <a:chOff x="8209299" y="4577162"/>
              <a:chExt cx="590203" cy="582751"/>
            </a:xfrm>
          </p:grpSpPr>
          <p:sp>
            <p:nvSpPr>
              <p:cNvPr id="82" name="Elipse 81">
                <a:extLst>
                  <a:ext uri="{FF2B5EF4-FFF2-40B4-BE49-F238E27FC236}">
                    <a16:creationId xmlns:a16="http://schemas.microsoft.com/office/drawing/2014/main" id="{BA02A51F-6723-493E-A1B2-9A205DFB5ED2}"/>
                  </a:ext>
                </a:extLst>
              </p:cNvPr>
              <p:cNvSpPr/>
              <p:nvPr/>
            </p:nvSpPr>
            <p:spPr>
              <a:xfrm>
                <a:off x="8209299" y="4577162"/>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83" name="Círculo Parcial 82">
                <a:extLst>
                  <a:ext uri="{FF2B5EF4-FFF2-40B4-BE49-F238E27FC236}">
                    <a16:creationId xmlns:a16="http://schemas.microsoft.com/office/drawing/2014/main" id="{5323B964-9769-43D5-99A6-EEBBA074D7C1}"/>
                  </a:ext>
                </a:extLst>
              </p:cNvPr>
              <p:cNvSpPr/>
              <p:nvPr/>
            </p:nvSpPr>
            <p:spPr>
              <a:xfrm>
                <a:off x="8219902" y="4580313"/>
                <a:ext cx="579600" cy="579600"/>
              </a:xfrm>
              <a:prstGeom prst="pie">
                <a:avLst>
                  <a:gd name="adj1" fmla="val 5408798"/>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84" name="Agrupar 83">
              <a:extLst>
                <a:ext uri="{FF2B5EF4-FFF2-40B4-BE49-F238E27FC236}">
                  <a16:creationId xmlns:a16="http://schemas.microsoft.com/office/drawing/2014/main" id="{CB0A26FA-460C-4A92-8EAF-86F80B8AA8D5}"/>
                </a:ext>
              </a:extLst>
            </p:cNvPr>
            <p:cNvGrpSpPr/>
            <p:nvPr/>
          </p:nvGrpSpPr>
          <p:grpSpPr>
            <a:xfrm>
              <a:off x="5446923" y="3620309"/>
              <a:ext cx="442652" cy="437063"/>
              <a:chOff x="8209299" y="4577162"/>
              <a:chExt cx="590203" cy="582751"/>
            </a:xfrm>
          </p:grpSpPr>
          <p:sp>
            <p:nvSpPr>
              <p:cNvPr id="85" name="Elipse 84">
                <a:extLst>
                  <a:ext uri="{FF2B5EF4-FFF2-40B4-BE49-F238E27FC236}">
                    <a16:creationId xmlns:a16="http://schemas.microsoft.com/office/drawing/2014/main" id="{84EB4EA5-9E2F-4D4A-B165-317DAC9FA9BC}"/>
                  </a:ext>
                </a:extLst>
              </p:cNvPr>
              <p:cNvSpPr/>
              <p:nvPr/>
            </p:nvSpPr>
            <p:spPr>
              <a:xfrm>
                <a:off x="8209299" y="4577162"/>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86" name="Círculo Parcial 85">
                <a:extLst>
                  <a:ext uri="{FF2B5EF4-FFF2-40B4-BE49-F238E27FC236}">
                    <a16:creationId xmlns:a16="http://schemas.microsoft.com/office/drawing/2014/main" id="{2BA61597-E7CD-4A29-B086-9101E31687A4}"/>
                  </a:ext>
                </a:extLst>
              </p:cNvPr>
              <p:cNvSpPr/>
              <p:nvPr/>
            </p:nvSpPr>
            <p:spPr>
              <a:xfrm>
                <a:off x="8219902" y="4580313"/>
                <a:ext cx="579600" cy="579600"/>
              </a:xfrm>
              <a:prstGeom prst="pie">
                <a:avLst>
                  <a:gd name="adj1" fmla="val 5408798"/>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sp>
          <p:nvSpPr>
            <p:cNvPr id="90" name="Elipse 89">
              <a:extLst>
                <a:ext uri="{FF2B5EF4-FFF2-40B4-BE49-F238E27FC236}">
                  <a16:creationId xmlns:a16="http://schemas.microsoft.com/office/drawing/2014/main" id="{B2ACA9A8-7FE6-4233-9EE9-F4D5A61CD5DB}"/>
                </a:ext>
              </a:extLst>
            </p:cNvPr>
            <p:cNvSpPr/>
            <p:nvPr/>
          </p:nvSpPr>
          <p:spPr>
            <a:xfrm>
              <a:off x="6179753" y="3622671"/>
              <a:ext cx="434643" cy="4347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grpSp>
          <p:nvGrpSpPr>
            <p:cNvPr id="91" name="Agrupar 90">
              <a:extLst>
                <a:ext uri="{FF2B5EF4-FFF2-40B4-BE49-F238E27FC236}">
                  <a16:creationId xmlns:a16="http://schemas.microsoft.com/office/drawing/2014/main" id="{EC04A18C-3D48-4496-BED7-A41175375221}"/>
                </a:ext>
              </a:extLst>
            </p:cNvPr>
            <p:cNvGrpSpPr/>
            <p:nvPr/>
          </p:nvGrpSpPr>
          <p:grpSpPr>
            <a:xfrm>
              <a:off x="6904574" y="3622671"/>
              <a:ext cx="434700" cy="434700"/>
              <a:chOff x="7381702" y="5399929"/>
              <a:chExt cx="579600" cy="579600"/>
            </a:xfrm>
          </p:grpSpPr>
          <p:sp>
            <p:nvSpPr>
              <p:cNvPr id="92" name="Elipse 91">
                <a:extLst>
                  <a:ext uri="{FF2B5EF4-FFF2-40B4-BE49-F238E27FC236}">
                    <a16:creationId xmlns:a16="http://schemas.microsoft.com/office/drawing/2014/main" id="{73EC4D06-63CB-40BE-A496-C73AA256C0AA}"/>
                  </a:ext>
                </a:extLst>
              </p:cNvPr>
              <p:cNvSpPr/>
              <p:nvPr/>
            </p:nvSpPr>
            <p:spPr>
              <a:xfrm>
                <a:off x="7381702" y="5399929"/>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93" name="Círculo Parcial 92">
                <a:extLst>
                  <a:ext uri="{FF2B5EF4-FFF2-40B4-BE49-F238E27FC236}">
                    <a16:creationId xmlns:a16="http://schemas.microsoft.com/office/drawing/2014/main" id="{0D7186A1-85D0-4995-9521-72EE0D0194FD}"/>
                  </a:ext>
                </a:extLst>
              </p:cNvPr>
              <p:cNvSpPr/>
              <p:nvPr/>
            </p:nvSpPr>
            <p:spPr>
              <a:xfrm>
                <a:off x="7381702" y="5399929"/>
                <a:ext cx="579600" cy="579600"/>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sp>
          <p:nvSpPr>
            <p:cNvPr id="94" name="Elipse 93">
              <a:extLst>
                <a:ext uri="{FF2B5EF4-FFF2-40B4-BE49-F238E27FC236}">
                  <a16:creationId xmlns:a16="http://schemas.microsoft.com/office/drawing/2014/main" id="{FA31204C-7525-4A68-8955-2EF3C928621C}"/>
                </a:ext>
              </a:extLst>
            </p:cNvPr>
            <p:cNvSpPr/>
            <p:nvPr/>
          </p:nvSpPr>
          <p:spPr>
            <a:xfrm>
              <a:off x="4718095" y="2441695"/>
              <a:ext cx="434643" cy="4347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95" name="Elipse 94">
              <a:extLst>
                <a:ext uri="{FF2B5EF4-FFF2-40B4-BE49-F238E27FC236}">
                  <a16:creationId xmlns:a16="http://schemas.microsoft.com/office/drawing/2014/main" id="{A3B75EAA-561C-4739-95B2-B153B865CE4A}"/>
                </a:ext>
              </a:extLst>
            </p:cNvPr>
            <p:cNvSpPr/>
            <p:nvPr/>
          </p:nvSpPr>
          <p:spPr>
            <a:xfrm>
              <a:off x="7623869" y="2445241"/>
              <a:ext cx="434643" cy="4347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grpSp>
          <p:nvGrpSpPr>
            <p:cNvPr id="96" name="Agrupar 95">
              <a:extLst>
                <a:ext uri="{FF2B5EF4-FFF2-40B4-BE49-F238E27FC236}">
                  <a16:creationId xmlns:a16="http://schemas.microsoft.com/office/drawing/2014/main" id="{9FD84A2D-24EA-471E-9A77-DCBB6668A853}"/>
                </a:ext>
              </a:extLst>
            </p:cNvPr>
            <p:cNvGrpSpPr/>
            <p:nvPr/>
          </p:nvGrpSpPr>
          <p:grpSpPr>
            <a:xfrm>
              <a:off x="8346295" y="2441696"/>
              <a:ext cx="442652" cy="437063"/>
              <a:chOff x="8209299" y="4577162"/>
              <a:chExt cx="590203" cy="582751"/>
            </a:xfrm>
          </p:grpSpPr>
          <p:sp>
            <p:nvSpPr>
              <p:cNvPr id="97" name="Elipse 96">
                <a:extLst>
                  <a:ext uri="{FF2B5EF4-FFF2-40B4-BE49-F238E27FC236}">
                    <a16:creationId xmlns:a16="http://schemas.microsoft.com/office/drawing/2014/main" id="{C63588EA-2486-422F-BE87-ABD2711A456E}"/>
                  </a:ext>
                </a:extLst>
              </p:cNvPr>
              <p:cNvSpPr/>
              <p:nvPr/>
            </p:nvSpPr>
            <p:spPr>
              <a:xfrm>
                <a:off x="8209299" y="4577162"/>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98" name="Círculo Parcial 97">
                <a:extLst>
                  <a:ext uri="{FF2B5EF4-FFF2-40B4-BE49-F238E27FC236}">
                    <a16:creationId xmlns:a16="http://schemas.microsoft.com/office/drawing/2014/main" id="{3ACEEEBD-4E8B-4AAB-8221-94288B34BCCB}"/>
                  </a:ext>
                </a:extLst>
              </p:cNvPr>
              <p:cNvSpPr/>
              <p:nvPr/>
            </p:nvSpPr>
            <p:spPr>
              <a:xfrm>
                <a:off x="8219902" y="4580313"/>
                <a:ext cx="579600" cy="579600"/>
              </a:xfrm>
              <a:prstGeom prst="pie">
                <a:avLst>
                  <a:gd name="adj1" fmla="val 5408798"/>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99" name="Agrupar 98">
              <a:extLst>
                <a:ext uri="{FF2B5EF4-FFF2-40B4-BE49-F238E27FC236}">
                  <a16:creationId xmlns:a16="http://schemas.microsoft.com/office/drawing/2014/main" id="{B1A1504F-3FFB-4CB0-899C-9579F08A9C5E}"/>
                </a:ext>
              </a:extLst>
            </p:cNvPr>
            <p:cNvGrpSpPr/>
            <p:nvPr/>
          </p:nvGrpSpPr>
          <p:grpSpPr>
            <a:xfrm>
              <a:off x="5440521" y="2439333"/>
              <a:ext cx="442652" cy="437063"/>
              <a:chOff x="8209299" y="4577162"/>
              <a:chExt cx="590203" cy="582751"/>
            </a:xfrm>
          </p:grpSpPr>
          <p:sp>
            <p:nvSpPr>
              <p:cNvPr id="100" name="Elipse 99">
                <a:extLst>
                  <a:ext uri="{FF2B5EF4-FFF2-40B4-BE49-F238E27FC236}">
                    <a16:creationId xmlns:a16="http://schemas.microsoft.com/office/drawing/2014/main" id="{D402D905-66AB-43CC-9102-885098E4E26B}"/>
                  </a:ext>
                </a:extLst>
              </p:cNvPr>
              <p:cNvSpPr/>
              <p:nvPr/>
            </p:nvSpPr>
            <p:spPr>
              <a:xfrm>
                <a:off x="8209299" y="4577162"/>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01" name="Círculo Parcial 100">
                <a:extLst>
                  <a:ext uri="{FF2B5EF4-FFF2-40B4-BE49-F238E27FC236}">
                    <a16:creationId xmlns:a16="http://schemas.microsoft.com/office/drawing/2014/main" id="{870E0DAB-3C23-4EB4-8421-4CE37F4CD6EE}"/>
                  </a:ext>
                </a:extLst>
              </p:cNvPr>
              <p:cNvSpPr/>
              <p:nvPr/>
            </p:nvSpPr>
            <p:spPr>
              <a:xfrm>
                <a:off x="8219902" y="4580313"/>
                <a:ext cx="579600" cy="579600"/>
              </a:xfrm>
              <a:prstGeom prst="pie">
                <a:avLst>
                  <a:gd name="adj1" fmla="val 5408798"/>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102" name="Agrupar 101">
              <a:extLst>
                <a:ext uri="{FF2B5EF4-FFF2-40B4-BE49-F238E27FC236}">
                  <a16:creationId xmlns:a16="http://schemas.microsoft.com/office/drawing/2014/main" id="{F32750DC-67AB-40D2-91D5-19013B1D607C}"/>
                </a:ext>
              </a:extLst>
            </p:cNvPr>
            <p:cNvGrpSpPr/>
            <p:nvPr/>
          </p:nvGrpSpPr>
          <p:grpSpPr>
            <a:xfrm>
              <a:off x="6170954" y="2442877"/>
              <a:ext cx="434700" cy="434700"/>
              <a:chOff x="6483970" y="4703713"/>
              <a:chExt cx="579600" cy="579600"/>
            </a:xfrm>
          </p:grpSpPr>
          <p:sp>
            <p:nvSpPr>
              <p:cNvPr id="103" name="Elipse 102">
                <a:extLst>
                  <a:ext uri="{FF2B5EF4-FFF2-40B4-BE49-F238E27FC236}">
                    <a16:creationId xmlns:a16="http://schemas.microsoft.com/office/drawing/2014/main" id="{05A05A64-F886-40B2-8E73-05485BAB80EC}"/>
                  </a:ext>
                </a:extLst>
              </p:cNvPr>
              <p:cNvSpPr/>
              <p:nvPr/>
            </p:nvSpPr>
            <p:spPr>
              <a:xfrm>
                <a:off x="6484008" y="4703713"/>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04" name="Círculo Parcial 103">
                <a:extLst>
                  <a:ext uri="{FF2B5EF4-FFF2-40B4-BE49-F238E27FC236}">
                    <a16:creationId xmlns:a16="http://schemas.microsoft.com/office/drawing/2014/main" id="{5FA9D555-44E9-4A91-B660-4C200D9151F2}"/>
                  </a:ext>
                </a:extLst>
              </p:cNvPr>
              <p:cNvSpPr/>
              <p:nvPr/>
            </p:nvSpPr>
            <p:spPr>
              <a:xfrm>
                <a:off x="6483970" y="4703713"/>
                <a:ext cx="579600" cy="579600"/>
              </a:xfrm>
              <a:prstGeom prst="pie">
                <a:avLst>
                  <a:gd name="adj1" fmla="val 10779583"/>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105" name="Agrupar 104">
              <a:extLst>
                <a:ext uri="{FF2B5EF4-FFF2-40B4-BE49-F238E27FC236}">
                  <a16:creationId xmlns:a16="http://schemas.microsoft.com/office/drawing/2014/main" id="{EB78B14D-D4D8-4192-841E-D54557954BFD}"/>
                </a:ext>
              </a:extLst>
            </p:cNvPr>
            <p:cNvGrpSpPr/>
            <p:nvPr/>
          </p:nvGrpSpPr>
          <p:grpSpPr>
            <a:xfrm>
              <a:off x="6893437" y="2442878"/>
              <a:ext cx="442652" cy="437063"/>
              <a:chOff x="8209299" y="4577162"/>
              <a:chExt cx="590203" cy="582751"/>
            </a:xfrm>
          </p:grpSpPr>
          <p:sp>
            <p:nvSpPr>
              <p:cNvPr id="106" name="Elipse 105">
                <a:extLst>
                  <a:ext uri="{FF2B5EF4-FFF2-40B4-BE49-F238E27FC236}">
                    <a16:creationId xmlns:a16="http://schemas.microsoft.com/office/drawing/2014/main" id="{043D00F4-2403-4785-8AC7-2BC3F77491A9}"/>
                  </a:ext>
                </a:extLst>
              </p:cNvPr>
              <p:cNvSpPr/>
              <p:nvPr/>
            </p:nvSpPr>
            <p:spPr>
              <a:xfrm>
                <a:off x="8209299" y="4577162"/>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07" name="Círculo Parcial 106">
                <a:extLst>
                  <a:ext uri="{FF2B5EF4-FFF2-40B4-BE49-F238E27FC236}">
                    <a16:creationId xmlns:a16="http://schemas.microsoft.com/office/drawing/2014/main" id="{DD628EBE-4066-4FC2-A8DA-C5F40883FA1C}"/>
                  </a:ext>
                </a:extLst>
              </p:cNvPr>
              <p:cNvSpPr/>
              <p:nvPr/>
            </p:nvSpPr>
            <p:spPr>
              <a:xfrm>
                <a:off x="8219902" y="4580313"/>
                <a:ext cx="579600" cy="579600"/>
              </a:xfrm>
              <a:prstGeom prst="pie">
                <a:avLst>
                  <a:gd name="adj1" fmla="val 5408798"/>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sp>
          <p:nvSpPr>
            <p:cNvPr id="108" name="Elipse 107">
              <a:extLst>
                <a:ext uri="{FF2B5EF4-FFF2-40B4-BE49-F238E27FC236}">
                  <a16:creationId xmlns:a16="http://schemas.microsoft.com/office/drawing/2014/main" id="{3D709FF5-7DAD-4BEC-BF9B-0782A330CC69}"/>
                </a:ext>
              </a:extLst>
            </p:cNvPr>
            <p:cNvSpPr/>
            <p:nvPr/>
          </p:nvSpPr>
          <p:spPr>
            <a:xfrm>
              <a:off x="4718095" y="3031000"/>
              <a:ext cx="434643" cy="4347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09" name="Elipse 108">
              <a:extLst>
                <a:ext uri="{FF2B5EF4-FFF2-40B4-BE49-F238E27FC236}">
                  <a16:creationId xmlns:a16="http://schemas.microsoft.com/office/drawing/2014/main" id="{EEB749E1-85B0-4E72-9E6F-D554EAD7B222}"/>
                </a:ext>
              </a:extLst>
            </p:cNvPr>
            <p:cNvSpPr/>
            <p:nvPr/>
          </p:nvSpPr>
          <p:spPr>
            <a:xfrm>
              <a:off x="7623836" y="3033956"/>
              <a:ext cx="434643" cy="4347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grpSp>
          <p:nvGrpSpPr>
            <p:cNvPr id="110" name="Agrupar 109">
              <a:extLst>
                <a:ext uri="{FF2B5EF4-FFF2-40B4-BE49-F238E27FC236}">
                  <a16:creationId xmlns:a16="http://schemas.microsoft.com/office/drawing/2014/main" id="{CFDCA195-1AA7-411E-9561-5E972006698C}"/>
                </a:ext>
              </a:extLst>
            </p:cNvPr>
            <p:cNvGrpSpPr/>
            <p:nvPr/>
          </p:nvGrpSpPr>
          <p:grpSpPr>
            <a:xfrm>
              <a:off x="5440513" y="3029821"/>
              <a:ext cx="442652" cy="437063"/>
              <a:chOff x="8209299" y="4577162"/>
              <a:chExt cx="590203" cy="582751"/>
            </a:xfrm>
          </p:grpSpPr>
          <p:sp>
            <p:nvSpPr>
              <p:cNvPr id="111" name="Elipse 110">
                <a:extLst>
                  <a:ext uri="{FF2B5EF4-FFF2-40B4-BE49-F238E27FC236}">
                    <a16:creationId xmlns:a16="http://schemas.microsoft.com/office/drawing/2014/main" id="{C01B1916-3C45-416C-AA0D-A86C37923792}"/>
                  </a:ext>
                </a:extLst>
              </p:cNvPr>
              <p:cNvSpPr/>
              <p:nvPr/>
            </p:nvSpPr>
            <p:spPr>
              <a:xfrm>
                <a:off x="8209299" y="4577162"/>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12" name="Círculo Parcial 111">
                <a:extLst>
                  <a:ext uri="{FF2B5EF4-FFF2-40B4-BE49-F238E27FC236}">
                    <a16:creationId xmlns:a16="http://schemas.microsoft.com/office/drawing/2014/main" id="{4D96BF00-5910-4972-BC3E-05386F15DD46}"/>
                  </a:ext>
                </a:extLst>
              </p:cNvPr>
              <p:cNvSpPr/>
              <p:nvPr/>
            </p:nvSpPr>
            <p:spPr>
              <a:xfrm>
                <a:off x="8219902" y="4580313"/>
                <a:ext cx="579600" cy="579600"/>
              </a:xfrm>
              <a:prstGeom prst="pie">
                <a:avLst>
                  <a:gd name="adj1" fmla="val 5408798"/>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113" name="Agrupar 112">
              <a:extLst>
                <a:ext uri="{FF2B5EF4-FFF2-40B4-BE49-F238E27FC236}">
                  <a16:creationId xmlns:a16="http://schemas.microsoft.com/office/drawing/2014/main" id="{1BE99B59-A3F2-40BE-929E-65FA6A3ABEDB}"/>
                </a:ext>
              </a:extLst>
            </p:cNvPr>
            <p:cNvGrpSpPr/>
            <p:nvPr/>
          </p:nvGrpSpPr>
          <p:grpSpPr>
            <a:xfrm>
              <a:off x="8346251" y="3033364"/>
              <a:ext cx="434700" cy="434700"/>
              <a:chOff x="7381702" y="5399929"/>
              <a:chExt cx="579600" cy="579600"/>
            </a:xfrm>
          </p:grpSpPr>
          <p:sp>
            <p:nvSpPr>
              <p:cNvPr id="114" name="Elipse 113">
                <a:extLst>
                  <a:ext uri="{FF2B5EF4-FFF2-40B4-BE49-F238E27FC236}">
                    <a16:creationId xmlns:a16="http://schemas.microsoft.com/office/drawing/2014/main" id="{B12B213A-F226-42F5-B575-AB89B1679DF7}"/>
                  </a:ext>
                </a:extLst>
              </p:cNvPr>
              <p:cNvSpPr/>
              <p:nvPr/>
            </p:nvSpPr>
            <p:spPr>
              <a:xfrm>
                <a:off x="7381702" y="5399929"/>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15" name="Círculo Parcial 114">
                <a:extLst>
                  <a:ext uri="{FF2B5EF4-FFF2-40B4-BE49-F238E27FC236}">
                    <a16:creationId xmlns:a16="http://schemas.microsoft.com/office/drawing/2014/main" id="{E1896E77-334F-4095-9D2D-517DA603ECAE}"/>
                  </a:ext>
                </a:extLst>
              </p:cNvPr>
              <p:cNvSpPr/>
              <p:nvPr/>
            </p:nvSpPr>
            <p:spPr>
              <a:xfrm>
                <a:off x="7381702" y="5399929"/>
                <a:ext cx="579600" cy="579600"/>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116" name="Agrupar 115">
              <a:extLst>
                <a:ext uri="{FF2B5EF4-FFF2-40B4-BE49-F238E27FC236}">
                  <a16:creationId xmlns:a16="http://schemas.microsoft.com/office/drawing/2014/main" id="{0042F8A2-6057-4A5D-8D70-2479383F056E}"/>
                </a:ext>
              </a:extLst>
            </p:cNvPr>
            <p:cNvGrpSpPr/>
            <p:nvPr/>
          </p:nvGrpSpPr>
          <p:grpSpPr>
            <a:xfrm>
              <a:off x="6170937" y="3032773"/>
              <a:ext cx="434700" cy="434700"/>
              <a:chOff x="7381702" y="5399929"/>
              <a:chExt cx="579600" cy="579600"/>
            </a:xfrm>
          </p:grpSpPr>
          <p:sp>
            <p:nvSpPr>
              <p:cNvPr id="117" name="Elipse 116">
                <a:extLst>
                  <a:ext uri="{FF2B5EF4-FFF2-40B4-BE49-F238E27FC236}">
                    <a16:creationId xmlns:a16="http://schemas.microsoft.com/office/drawing/2014/main" id="{BDDBAE6D-3FE7-40D3-9270-FF3D0B32655A}"/>
                  </a:ext>
                </a:extLst>
              </p:cNvPr>
              <p:cNvSpPr/>
              <p:nvPr/>
            </p:nvSpPr>
            <p:spPr>
              <a:xfrm>
                <a:off x="7381702" y="5399929"/>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18" name="Círculo Parcial 117">
                <a:extLst>
                  <a:ext uri="{FF2B5EF4-FFF2-40B4-BE49-F238E27FC236}">
                    <a16:creationId xmlns:a16="http://schemas.microsoft.com/office/drawing/2014/main" id="{53CD0452-EE39-451B-ABF8-07EB52015A37}"/>
                  </a:ext>
                </a:extLst>
              </p:cNvPr>
              <p:cNvSpPr/>
              <p:nvPr/>
            </p:nvSpPr>
            <p:spPr>
              <a:xfrm>
                <a:off x="7381702" y="5399929"/>
                <a:ext cx="579600" cy="579600"/>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119" name="Agrupar 118">
              <a:extLst>
                <a:ext uri="{FF2B5EF4-FFF2-40B4-BE49-F238E27FC236}">
                  <a16:creationId xmlns:a16="http://schemas.microsoft.com/office/drawing/2014/main" id="{3FBA981E-360A-4376-9733-5A4418D0CFED}"/>
                </a:ext>
              </a:extLst>
            </p:cNvPr>
            <p:cNvGrpSpPr/>
            <p:nvPr/>
          </p:nvGrpSpPr>
          <p:grpSpPr>
            <a:xfrm>
              <a:off x="6893412" y="3032775"/>
              <a:ext cx="442652" cy="437063"/>
              <a:chOff x="8209299" y="4577162"/>
              <a:chExt cx="590203" cy="582751"/>
            </a:xfrm>
          </p:grpSpPr>
          <p:sp>
            <p:nvSpPr>
              <p:cNvPr id="120" name="Elipse 119">
                <a:extLst>
                  <a:ext uri="{FF2B5EF4-FFF2-40B4-BE49-F238E27FC236}">
                    <a16:creationId xmlns:a16="http://schemas.microsoft.com/office/drawing/2014/main" id="{802B0D22-4BBF-4FEC-8A4C-648150E46D83}"/>
                  </a:ext>
                </a:extLst>
              </p:cNvPr>
              <p:cNvSpPr/>
              <p:nvPr/>
            </p:nvSpPr>
            <p:spPr>
              <a:xfrm>
                <a:off x="8209299" y="4577162"/>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21" name="Círculo Parcial 120">
                <a:extLst>
                  <a:ext uri="{FF2B5EF4-FFF2-40B4-BE49-F238E27FC236}">
                    <a16:creationId xmlns:a16="http://schemas.microsoft.com/office/drawing/2014/main" id="{AFA6C388-7A0B-4009-904C-84AD00CCEBEE}"/>
                  </a:ext>
                </a:extLst>
              </p:cNvPr>
              <p:cNvSpPr/>
              <p:nvPr/>
            </p:nvSpPr>
            <p:spPr>
              <a:xfrm>
                <a:off x="8219902" y="4580313"/>
                <a:ext cx="579600" cy="579600"/>
              </a:xfrm>
              <a:prstGeom prst="pie">
                <a:avLst>
                  <a:gd name="adj1" fmla="val 5408798"/>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sp>
          <p:nvSpPr>
            <p:cNvPr id="122" name="Elipse 121">
              <a:extLst>
                <a:ext uri="{FF2B5EF4-FFF2-40B4-BE49-F238E27FC236}">
                  <a16:creationId xmlns:a16="http://schemas.microsoft.com/office/drawing/2014/main" id="{B8640727-0951-4A10-A76A-DDB41A121DEA}"/>
                </a:ext>
              </a:extLst>
            </p:cNvPr>
            <p:cNvSpPr/>
            <p:nvPr/>
          </p:nvSpPr>
          <p:spPr>
            <a:xfrm>
              <a:off x="6166211" y="1263083"/>
              <a:ext cx="434643" cy="4347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23" name="Elipse 122">
              <a:extLst>
                <a:ext uri="{FF2B5EF4-FFF2-40B4-BE49-F238E27FC236}">
                  <a16:creationId xmlns:a16="http://schemas.microsoft.com/office/drawing/2014/main" id="{E58C9C77-970D-42E8-8071-29AFACBFE4B4}"/>
                </a:ext>
              </a:extLst>
            </p:cNvPr>
            <p:cNvSpPr/>
            <p:nvPr/>
          </p:nvSpPr>
          <p:spPr>
            <a:xfrm>
              <a:off x="4718095" y="1263083"/>
              <a:ext cx="434643" cy="4347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grpSp>
          <p:nvGrpSpPr>
            <p:cNvPr id="124" name="Agrupar 123">
              <a:extLst>
                <a:ext uri="{FF2B5EF4-FFF2-40B4-BE49-F238E27FC236}">
                  <a16:creationId xmlns:a16="http://schemas.microsoft.com/office/drawing/2014/main" id="{7E095BF9-4884-4B22-A045-0E1BF0F4552A}"/>
                </a:ext>
              </a:extLst>
            </p:cNvPr>
            <p:cNvGrpSpPr/>
            <p:nvPr/>
          </p:nvGrpSpPr>
          <p:grpSpPr>
            <a:xfrm>
              <a:off x="5442125" y="1263083"/>
              <a:ext cx="434700" cy="434700"/>
              <a:chOff x="7381702" y="5399929"/>
              <a:chExt cx="579600" cy="579600"/>
            </a:xfrm>
          </p:grpSpPr>
          <p:sp>
            <p:nvSpPr>
              <p:cNvPr id="125" name="Elipse 124">
                <a:extLst>
                  <a:ext uri="{FF2B5EF4-FFF2-40B4-BE49-F238E27FC236}">
                    <a16:creationId xmlns:a16="http://schemas.microsoft.com/office/drawing/2014/main" id="{A8198EFD-D9E1-4888-99E4-8D1E82E0CF22}"/>
                  </a:ext>
                </a:extLst>
              </p:cNvPr>
              <p:cNvSpPr/>
              <p:nvPr/>
            </p:nvSpPr>
            <p:spPr>
              <a:xfrm>
                <a:off x="7381702" y="5399929"/>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26" name="Círculo Parcial 125">
                <a:extLst>
                  <a:ext uri="{FF2B5EF4-FFF2-40B4-BE49-F238E27FC236}">
                    <a16:creationId xmlns:a16="http://schemas.microsoft.com/office/drawing/2014/main" id="{182FC77E-F214-4065-B06C-136CDFA97912}"/>
                  </a:ext>
                </a:extLst>
              </p:cNvPr>
              <p:cNvSpPr/>
              <p:nvPr/>
            </p:nvSpPr>
            <p:spPr>
              <a:xfrm>
                <a:off x="7381702" y="5399929"/>
                <a:ext cx="579600" cy="579600"/>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127" name="Agrupar 126">
              <a:extLst>
                <a:ext uri="{FF2B5EF4-FFF2-40B4-BE49-F238E27FC236}">
                  <a16:creationId xmlns:a16="http://schemas.microsoft.com/office/drawing/2014/main" id="{D5CB25A6-3791-428C-80E3-17C201CFF4B5}"/>
                </a:ext>
              </a:extLst>
            </p:cNvPr>
            <p:cNvGrpSpPr/>
            <p:nvPr/>
          </p:nvGrpSpPr>
          <p:grpSpPr>
            <a:xfrm>
              <a:off x="7622281" y="1263084"/>
              <a:ext cx="442652" cy="437063"/>
              <a:chOff x="8209299" y="4577162"/>
              <a:chExt cx="590203" cy="582751"/>
            </a:xfrm>
          </p:grpSpPr>
          <p:sp>
            <p:nvSpPr>
              <p:cNvPr id="128" name="Elipse 127">
                <a:extLst>
                  <a:ext uri="{FF2B5EF4-FFF2-40B4-BE49-F238E27FC236}">
                    <a16:creationId xmlns:a16="http://schemas.microsoft.com/office/drawing/2014/main" id="{4466E674-ACAB-4F26-85D2-C230A57F3157}"/>
                  </a:ext>
                </a:extLst>
              </p:cNvPr>
              <p:cNvSpPr/>
              <p:nvPr/>
            </p:nvSpPr>
            <p:spPr>
              <a:xfrm>
                <a:off x="8209299" y="4577162"/>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29" name="Círculo Parcial 128">
                <a:extLst>
                  <a:ext uri="{FF2B5EF4-FFF2-40B4-BE49-F238E27FC236}">
                    <a16:creationId xmlns:a16="http://schemas.microsoft.com/office/drawing/2014/main" id="{FF89C2AD-D982-4E66-9FD8-923BA988D487}"/>
                  </a:ext>
                </a:extLst>
              </p:cNvPr>
              <p:cNvSpPr/>
              <p:nvPr/>
            </p:nvSpPr>
            <p:spPr>
              <a:xfrm>
                <a:off x="8219902" y="4580313"/>
                <a:ext cx="579600" cy="579600"/>
              </a:xfrm>
              <a:prstGeom prst="pie">
                <a:avLst>
                  <a:gd name="adj1" fmla="val 5408798"/>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130" name="Agrupar 129">
              <a:extLst>
                <a:ext uri="{FF2B5EF4-FFF2-40B4-BE49-F238E27FC236}">
                  <a16:creationId xmlns:a16="http://schemas.microsoft.com/office/drawing/2014/main" id="{354ECB7A-9495-4C2D-A109-7B611CEBE984}"/>
                </a:ext>
              </a:extLst>
            </p:cNvPr>
            <p:cNvGrpSpPr/>
            <p:nvPr/>
          </p:nvGrpSpPr>
          <p:grpSpPr>
            <a:xfrm>
              <a:off x="8354318" y="1263083"/>
              <a:ext cx="434700" cy="434700"/>
              <a:chOff x="6483970" y="4703713"/>
              <a:chExt cx="579600" cy="579600"/>
            </a:xfrm>
          </p:grpSpPr>
          <p:sp>
            <p:nvSpPr>
              <p:cNvPr id="131" name="Elipse 130">
                <a:extLst>
                  <a:ext uri="{FF2B5EF4-FFF2-40B4-BE49-F238E27FC236}">
                    <a16:creationId xmlns:a16="http://schemas.microsoft.com/office/drawing/2014/main" id="{3DB6A45C-CBAD-41DF-B434-B6AE45971B62}"/>
                  </a:ext>
                </a:extLst>
              </p:cNvPr>
              <p:cNvSpPr/>
              <p:nvPr/>
            </p:nvSpPr>
            <p:spPr>
              <a:xfrm>
                <a:off x="6484008" y="4703713"/>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32" name="Círculo Parcial 131">
                <a:extLst>
                  <a:ext uri="{FF2B5EF4-FFF2-40B4-BE49-F238E27FC236}">
                    <a16:creationId xmlns:a16="http://schemas.microsoft.com/office/drawing/2014/main" id="{FD2A31AD-576F-4F5D-8E81-37D1130EA840}"/>
                  </a:ext>
                </a:extLst>
              </p:cNvPr>
              <p:cNvSpPr/>
              <p:nvPr/>
            </p:nvSpPr>
            <p:spPr>
              <a:xfrm>
                <a:off x="6483970" y="4703713"/>
                <a:ext cx="579600" cy="579600"/>
              </a:xfrm>
              <a:prstGeom prst="pie">
                <a:avLst>
                  <a:gd name="adj1" fmla="val 10779583"/>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grpSp>
          <p:nvGrpSpPr>
            <p:cNvPr id="133" name="Agrupar 132">
              <a:extLst>
                <a:ext uri="{FF2B5EF4-FFF2-40B4-BE49-F238E27FC236}">
                  <a16:creationId xmlns:a16="http://schemas.microsoft.com/office/drawing/2014/main" id="{A9BA9FB7-17D9-4371-A59C-112111506854}"/>
                </a:ext>
              </a:extLst>
            </p:cNvPr>
            <p:cNvGrpSpPr/>
            <p:nvPr/>
          </p:nvGrpSpPr>
          <p:grpSpPr>
            <a:xfrm>
              <a:off x="6890242" y="1263084"/>
              <a:ext cx="442652" cy="437063"/>
              <a:chOff x="8209299" y="4577162"/>
              <a:chExt cx="590203" cy="582751"/>
            </a:xfrm>
          </p:grpSpPr>
          <p:sp>
            <p:nvSpPr>
              <p:cNvPr id="134" name="Elipse 133">
                <a:extLst>
                  <a:ext uri="{FF2B5EF4-FFF2-40B4-BE49-F238E27FC236}">
                    <a16:creationId xmlns:a16="http://schemas.microsoft.com/office/drawing/2014/main" id="{97957A9A-A442-4E1F-BD41-0F5369463DED}"/>
                  </a:ext>
                </a:extLst>
              </p:cNvPr>
              <p:cNvSpPr/>
              <p:nvPr/>
            </p:nvSpPr>
            <p:spPr>
              <a:xfrm>
                <a:off x="8209299" y="4577162"/>
                <a:ext cx="579524" cy="579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135" name="Círculo Parcial 134">
                <a:extLst>
                  <a:ext uri="{FF2B5EF4-FFF2-40B4-BE49-F238E27FC236}">
                    <a16:creationId xmlns:a16="http://schemas.microsoft.com/office/drawing/2014/main" id="{D45BAC28-416E-4624-ADF5-EE5146F4829A}"/>
                  </a:ext>
                </a:extLst>
              </p:cNvPr>
              <p:cNvSpPr/>
              <p:nvPr/>
            </p:nvSpPr>
            <p:spPr>
              <a:xfrm>
                <a:off x="8219902" y="4580313"/>
                <a:ext cx="579600" cy="579600"/>
              </a:xfrm>
              <a:prstGeom prst="pie">
                <a:avLst>
                  <a:gd name="adj1" fmla="val 5408798"/>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grpSp>
        <p:sp>
          <p:nvSpPr>
            <p:cNvPr id="22" name="CaixaDeTexto 21">
              <a:extLst>
                <a:ext uri="{FF2B5EF4-FFF2-40B4-BE49-F238E27FC236}">
                  <a16:creationId xmlns:a16="http://schemas.microsoft.com/office/drawing/2014/main" id="{7E85DDC4-BDEF-4863-BA3A-46229FD2D131}"/>
                </a:ext>
              </a:extLst>
            </p:cNvPr>
            <p:cNvSpPr txBox="1"/>
            <p:nvPr/>
          </p:nvSpPr>
          <p:spPr>
            <a:xfrm>
              <a:off x="182375" y="4183381"/>
              <a:ext cx="8808358" cy="513984"/>
            </a:xfrm>
            <a:prstGeom prst="rect">
              <a:avLst/>
            </a:prstGeom>
            <a:noFill/>
          </p:spPr>
          <p:txBody>
            <a:bodyPr wrap="square" rtlCol="0">
              <a:spAutoFit/>
            </a:bodyPr>
            <a:lstStyle/>
            <a:p>
              <a:pPr algn="ctr"/>
              <a:r>
                <a:rPr lang="pt-BR" sz="1200" b="1" i="1" dirty="0"/>
                <a:t>Em tempos de inovação acelerada, Python ganhou popularidade pela velocidade com que consegue entregar uma solução mínima viável em detrimento da performance e aplicações específicas</a:t>
              </a:r>
            </a:p>
          </p:txBody>
        </p:sp>
      </p:grpSp>
      <p:pic>
        <p:nvPicPr>
          <p:cNvPr id="87" name="Imagem 86">
            <a:extLst>
              <a:ext uri="{FF2B5EF4-FFF2-40B4-BE49-F238E27FC236}">
                <a16:creationId xmlns:a16="http://schemas.microsoft.com/office/drawing/2014/main" id="{811BB215-B9C1-45EA-A923-68A2FEE4549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28383194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CAF7894F-90D4-4E30-9A8E-8CF4AB708136}"/>
              </a:ext>
            </a:extLst>
          </p:cNvPr>
          <p:cNvSpPr>
            <a:spLocks noGrp="1"/>
          </p:cNvSpPr>
          <p:nvPr>
            <p:ph type="title"/>
          </p:nvPr>
        </p:nvSpPr>
        <p:spPr/>
        <p:txBody>
          <a:bodyPr/>
          <a:lstStyle/>
          <a:p>
            <a:r>
              <a:rPr lang="pt-BR" dirty="0"/>
              <a:t>O que existe no mercado?</a:t>
            </a:r>
          </a:p>
        </p:txBody>
      </p:sp>
      <p:grpSp>
        <p:nvGrpSpPr>
          <p:cNvPr id="30" name="Agrupar 29">
            <a:extLst>
              <a:ext uri="{FF2B5EF4-FFF2-40B4-BE49-F238E27FC236}">
                <a16:creationId xmlns:a16="http://schemas.microsoft.com/office/drawing/2014/main" id="{E7AD8885-C8AD-4A10-AB94-3914B2AA4819}"/>
              </a:ext>
            </a:extLst>
          </p:cNvPr>
          <p:cNvGrpSpPr/>
          <p:nvPr/>
        </p:nvGrpSpPr>
        <p:grpSpPr>
          <a:xfrm>
            <a:off x="633985" y="1009344"/>
            <a:ext cx="7876032" cy="3520614"/>
            <a:chOff x="102120" y="927148"/>
            <a:chExt cx="8939761" cy="3996106"/>
          </a:xfrm>
        </p:grpSpPr>
        <p:pic>
          <p:nvPicPr>
            <p:cNvPr id="31" name="Imagem 30" descr="Tela de computador&#10;&#10;Descrição gerada automaticamente">
              <a:extLst>
                <a:ext uri="{FF2B5EF4-FFF2-40B4-BE49-F238E27FC236}">
                  <a16:creationId xmlns:a16="http://schemas.microsoft.com/office/drawing/2014/main" id="{89720270-0067-4DB2-9D54-7DE164AB931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24284" y="2279538"/>
              <a:ext cx="2009066" cy="2617233"/>
            </a:xfrm>
            <a:prstGeom prst="rect">
              <a:avLst/>
            </a:prstGeom>
          </p:spPr>
        </p:pic>
        <p:pic>
          <p:nvPicPr>
            <p:cNvPr id="34" name="Imagem 33" descr="Tela de computador&#10;&#10;Descrição gerada automaticamente">
              <a:extLst>
                <a:ext uri="{FF2B5EF4-FFF2-40B4-BE49-F238E27FC236}">
                  <a16:creationId xmlns:a16="http://schemas.microsoft.com/office/drawing/2014/main" id="{3836CEAC-FDB7-45E8-BF2D-7E619904BF1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53415" y="2279539"/>
              <a:ext cx="2009066" cy="2064845"/>
            </a:xfrm>
            <a:prstGeom prst="rect">
              <a:avLst/>
            </a:prstGeom>
          </p:spPr>
        </p:pic>
        <p:pic>
          <p:nvPicPr>
            <p:cNvPr id="35" name="Imagem 34" descr="Tela de computador&#10;&#10;Descrição gerada automaticamente">
              <a:extLst>
                <a:ext uri="{FF2B5EF4-FFF2-40B4-BE49-F238E27FC236}">
                  <a16:creationId xmlns:a16="http://schemas.microsoft.com/office/drawing/2014/main" id="{63767116-3B55-42D2-9575-7EE2D13BDE1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25012" y="2279539"/>
              <a:ext cx="2256194" cy="1982858"/>
            </a:xfrm>
            <a:prstGeom prst="rect">
              <a:avLst/>
            </a:prstGeom>
          </p:spPr>
        </p:pic>
        <p:sp>
          <p:nvSpPr>
            <p:cNvPr id="36" name="Retângulo: Cantos Arredondados 35">
              <a:extLst>
                <a:ext uri="{FF2B5EF4-FFF2-40B4-BE49-F238E27FC236}">
                  <a16:creationId xmlns:a16="http://schemas.microsoft.com/office/drawing/2014/main" id="{D906B1F5-21DC-4C55-B652-37EE25BD6616}"/>
                </a:ext>
              </a:extLst>
            </p:cNvPr>
            <p:cNvSpPr/>
            <p:nvPr/>
          </p:nvSpPr>
          <p:spPr>
            <a:xfrm>
              <a:off x="102120" y="1085412"/>
              <a:ext cx="2795954" cy="3837842"/>
            </a:xfrm>
            <a:prstGeom prst="roundRect">
              <a:avLst>
                <a:gd name="adj" fmla="val 53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37" name="Retângulo: Cantos Arredondados 36">
              <a:extLst>
                <a:ext uri="{FF2B5EF4-FFF2-40B4-BE49-F238E27FC236}">
                  <a16:creationId xmlns:a16="http://schemas.microsoft.com/office/drawing/2014/main" id="{7EF2E9C6-FEAC-4810-9E2D-EAF64240485B}"/>
                </a:ext>
              </a:extLst>
            </p:cNvPr>
            <p:cNvSpPr/>
            <p:nvPr/>
          </p:nvSpPr>
          <p:spPr>
            <a:xfrm>
              <a:off x="3174023" y="1085412"/>
              <a:ext cx="2795954" cy="3837842"/>
            </a:xfrm>
            <a:prstGeom prst="roundRect">
              <a:avLst>
                <a:gd name="adj" fmla="val 53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38" name="Retângulo: Cantos Arredondados 37">
              <a:extLst>
                <a:ext uri="{FF2B5EF4-FFF2-40B4-BE49-F238E27FC236}">
                  <a16:creationId xmlns:a16="http://schemas.microsoft.com/office/drawing/2014/main" id="{7C2BB27E-CC9B-4B82-86F2-4AB1816A558B}"/>
                </a:ext>
              </a:extLst>
            </p:cNvPr>
            <p:cNvSpPr/>
            <p:nvPr/>
          </p:nvSpPr>
          <p:spPr>
            <a:xfrm>
              <a:off x="6245927" y="1085412"/>
              <a:ext cx="2795954" cy="3837842"/>
            </a:xfrm>
            <a:prstGeom prst="roundRect">
              <a:avLst>
                <a:gd name="adj" fmla="val 53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solidFill>
                  <a:schemeClr val="tx1"/>
                </a:solidFill>
              </a:endParaRPr>
            </a:p>
          </p:txBody>
        </p:sp>
        <p:sp>
          <p:nvSpPr>
            <p:cNvPr id="39" name="Retângulo 38">
              <a:extLst>
                <a:ext uri="{FF2B5EF4-FFF2-40B4-BE49-F238E27FC236}">
                  <a16:creationId xmlns:a16="http://schemas.microsoft.com/office/drawing/2014/main" id="{4C0E5847-F04E-4894-9AF5-FA2D80718FFA}"/>
                </a:ext>
              </a:extLst>
            </p:cNvPr>
            <p:cNvSpPr/>
            <p:nvPr/>
          </p:nvSpPr>
          <p:spPr>
            <a:xfrm>
              <a:off x="184997" y="927148"/>
              <a:ext cx="2630199"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a:solidFill>
                    <a:schemeClr val="tx1"/>
                  </a:solidFill>
                </a:rPr>
                <a:t>Linguagens de programação</a:t>
              </a:r>
            </a:p>
          </p:txBody>
        </p:sp>
        <p:sp>
          <p:nvSpPr>
            <p:cNvPr id="40" name="Retângulo 39">
              <a:extLst>
                <a:ext uri="{FF2B5EF4-FFF2-40B4-BE49-F238E27FC236}">
                  <a16:creationId xmlns:a16="http://schemas.microsoft.com/office/drawing/2014/main" id="{C6DBF580-F1AE-4ECB-9715-53EEC5DEB977}"/>
                </a:ext>
              </a:extLst>
            </p:cNvPr>
            <p:cNvSpPr/>
            <p:nvPr/>
          </p:nvSpPr>
          <p:spPr>
            <a:xfrm>
              <a:off x="4275120" y="927148"/>
              <a:ext cx="593760"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err="1">
                  <a:solidFill>
                    <a:schemeClr val="tx1"/>
                  </a:solidFill>
                </a:rPr>
                <a:t>IDEs</a:t>
              </a:r>
              <a:endParaRPr lang="pt-BR" sz="1100" b="1" dirty="0">
                <a:solidFill>
                  <a:schemeClr val="tx1"/>
                </a:solidFill>
              </a:endParaRPr>
            </a:p>
          </p:txBody>
        </p:sp>
        <p:sp>
          <p:nvSpPr>
            <p:cNvPr id="41" name="Retângulo 40">
              <a:extLst>
                <a:ext uri="{FF2B5EF4-FFF2-40B4-BE49-F238E27FC236}">
                  <a16:creationId xmlns:a16="http://schemas.microsoft.com/office/drawing/2014/main" id="{DAE3EAAA-F9C2-4BE0-BB33-7ED19AE5222C}"/>
                </a:ext>
              </a:extLst>
            </p:cNvPr>
            <p:cNvSpPr/>
            <p:nvPr/>
          </p:nvSpPr>
          <p:spPr>
            <a:xfrm>
              <a:off x="7071074" y="927148"/>
              <a:ext cx="1145661"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a:solidFill>
                    <a:schemeClr val="tx1"/>
                  </a:solidFill>
                </a:rPr>
                <a:t>Bibliotecas</a:t>
              </a:r>
            </a:p>
          </p:txBody>
        </p:sp>
        <p:sp>
          <p:nvSpPr>
            <p:cNvPr id="42" name="CaixaDeTexto 41">
              <a:extLst>
                <a:ext uri="{FF2B5EF4-FFF2-40B4-BE49-F238E27FC236}">
                  <a16:creationId xmlns:a16="http://schemas.microsoft.com/office/drawing/2014/main" id="{CEA510F9-E9DB-4CAD-958D-D346B2AA187A}"/>
                </a:ext>
              </a:extLst>
            </p:cNvPr>
            <p:cNvSpPr txBox="1"/>
            <p:nvPr/>
          </p:nvSpPr>
          <p:spPr>
            <a:xfrm>
              <a:off x="161396" y="1347757"/>
              <a:ext cx="2643411" cy="873361"/>
            </a:xfrm>
            <a:prstGeom prst="rect">
              <a:avLst/>
            </a:prstGeom>
            <a:noFill/>
          </p:spPr>
          <p:txBody>
            <a:bodyPr wrap="square" rtlCol="0">
              <a:spAutoFit/>
            </a:bodyPr>
            <a:lstStyle/>
            <a:p>
              <a:pPr algn="ctr"/>
              <a:r>
                <a:rPr lang="pt-BR" sz="1100" i="1" dirty="0"/>
                <a:t>Padrão de comunicação formado por regras sintáticas e semânticas que orientam instruções ao processamento do computador</a:t>
              </a:r>
            </a:p>
          </p:txBody>
        </p:sp>
        <p:sp>
          <p:nvSpPr>
            <p:cNvPr id="43" name="CaixaDeTexto 42">
              <a:extLst>
                <a:ext uri="{FF2B5EF4-FFF2-40B4-BE49-F238E27FC236}">
                  <a16:creationId xmlns:a16="http://schemas.microsoft.com/office/drawing/2014/main" id="{0F2E1306-DB19-4C07-8E52-698B63CE6920}"/>
                </a:ext>
              </a:extLst>
            </p:cNvPr>
            <p:cNvSpPr txBox="1"/>
            <p:nvPr/>
          </p:nvSpPr>
          <p:spPr>
            <a:xfrm>
              <a:off x="3228313" y="1347757"/>
              <a:ext cx="2643411" cy="873361"/>
            </a:xfrm>
            <a:prstGeom prst="rect">
              <a:avLst/>
            </a:prstGeom>
            <a:noFill/>
          </p:spPr>
          <p:txBody>
            <a:bodyPr wrap="square" rtlCol="0">
              <a:spAutoFit/>
            </a:bodyPr>
            <a:lstStyle/>
            <a:p>
              <a:pPr algn="ctr"/>
              <a:r>
                <a:rPr lang="pt-BR" sz="1100" i="1" dirty="0"/>
                <a:t>Aplicação que reúne ferramentas (editor, compilador, </a:t>
              </a:r>
              <a:r>
                <a:rPr lang="pt-BR" sz="1100" i="1" dirty="0" err="1"/>
                <a:t>linker</a:t>
              </a:r>
              <a:r>
                <a:rPr lang="pt-BR" sz="1100" i="1" dirty="0"/>
                <a:t>, depurador, </a:t>
              </a:r>
              <a:r>
                <a:rPr lang="pt-BR" sz="1100" i="1" dirty="0" err="1"/>
                <a:t>etc</a:t>
              </a:r>
              <a:r>
                <a:rPr lang="pt-BR" sz="1100" i="1" dirty="0"/>
                <a:t>) de apoio ao desenvolvimento de programas</a:t>
              </a:r>
            </a:p>
          </p:txBody>
        </p:sp>
        <p:sp>
          <p:nvSpPr>
            <p:cNvPr id="44" name="CaixaDeTexto 43">
              <a:extLst>
                <a:ext uri="{FF2B5EF4-FFF2-40B4-BE49-F238E27FC236}">
                  <a16:creationId xmlns:a16="http://schemas.microsoft.com/office/drawing/2014/main" id="{0FA8C4E7-C934-4B12-8E7D-5148C0244A71}"/>
                </a:ext>
              </a:extLst>
            </p:cNvPr>
            <p:cNvSpPr txBox="1"/>
            <p:nvPr/>
          </p:nvSpPr>
          <p:spPr>
            <a:xfrm>
              <a:off x="6339195" y="1347757"/>
              <a:ext cx="2643411" cy="873361"/>
            </a:xfrm>
            <a:prstGeom prst="rect">
              <a:avLst/>
            </a:prstGeom>
            <a:noFill/>
          </p:spPr>
          <p:txBody>
            <a:bodyPr wrap="square" rtlCol="0">
              <a:spAutoFit/>
            </a:bodyPr>
            <a:lstStyle/>
            <a:p>
              <a:pPr algn="ctr"/>
              <a:r>
                <a:rPr lang="pt-BR" sz="1100" i="1" dirty="0"/>
                <a:t>Conjunto de funções pré-estabelecidas, que permitem o compartilhamento e alteração de forma modular (independente)</a:t>
              </a:r>
            </a:p>
          </p:txBody>
        </p:sp>
        <p:sp>
          <p:nvSpPr>
            <p:cNvPr id="45" name="Retângulo 44">
              <a:extLst>
                <a:ext uri="{FF2B5EF4-FFF2-40B4-BE49-F238E27FC236}">
                  <a16:creationId xmlns:a16="http://schemas.microsoft.com/office/drawing/2014/main" id="{5B00C583-77BC-4B71-8E3B-33EBF8005919}"/>
                </a:ext>
              </a:extLst>
            </p:cNvPr>
            <p:cNvSpPr/>
            <p:nvPr/>
          </p:nvSpPr>
          <p:spPr>
            <a:xfrm>
              <a:off x="3491033" y="1121714"/>
              <a:ext cx="2161934" cy="244542"/>
            </a:xfrm>
            <a:prstGeom prst="rect">
              <a:avLst/>
            </a:prstGeom>
          </p:spPr>
          <p:txBody>
            <a:bodyPr wrap="none">
              <a:spAutoFit/>
            </a:bodyPr>
            <a:lstStyle/>
            <a:p>
              <a:pPr algn="ctr"/>
              <a:r>
                <a:rPr lang="pt-BR" sz="800" i="1" dirty="0"/>
                <a:t>(</a:t>
              </a:r>
              <a:r>
                <a:rPr lang="pt-BR" sz="800" i="1" dirty="0" err="1"/>
                <a:t>Integrated</a:t>
              </a:r>
              <a:r>
                <a:rPr lang="pt-BR" sz="800" i="1" dirty="0"/>
                <a:t> </a:t>
              </a:r>
              <a:r>
                <a:rPr lang="pt-BR" sz="800" i="1" dirty="0" err="1"/>
                <a:t>Development</a:t>
              </a:r>
              <a:r>
                <a:rPr lang="pt-BR" sz="800" i="1" dirty="0"/>
                <a:t> </a:t>
              </a:r>
              <a:r>
                <a:rPr lang="pt-BR" sz="800" i="1" dirty="0" err="1"/>
                <a:t>Enviroment</a:t>
              </a:r>
              <a:r>
                <a:rPr lang="pt-BR" sz="800" i="1" dirty="0"/>
                <a:t>)</a:t>
              </a:r>
            </a:p>
          </p:txBody>
        </p:sp>
        <p:pic>
          <p:nvPicPr>
            <p:cNvPr id="46" name="Picture 6" descr="Resultado de imagem para spyder python">
              <a:extLst>
                <a:ext uri="{FF2B5EF4-FFF2-40B4-BE49-F238E27FC236}">
                  <a16:creationId xmlns:a16="http://schemas.microsoft.com/office/drawing/2014/main" id="{B3468C32-0C46-4B1E-8A2A-38309F53020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32273" y="3745880"/>
              <a:ext cx="691606" cy="69160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esultado de imagem para visual studio logo">
              <a:extLst>
                <a:ext uri="{FF2B5EF4-FFF2-40B4-BE49-F238E27FC236}">
                  <a16:creationId xmlns:a16="http://schemas.microsoft.com/office/drawing/2014/main" id="{126B26B3-D09E-4953-9AA5-264268986A9B}"/>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636213" y="2173105"/>
              <a:ext cx="1216271" cy="5887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Resultado de imagem para rstudio logo">
              <a:extLst>
                <a:ext uri="{FF2B5EF4-FFF2-40B4-BE49-F238E27FC236}">
                  <a16:creationId xmlns:a16="http://schemas.microsoft.com/office/drawing/2014/main" id="{234D5D8B-20E7-4171-AB07-2E19DE3A269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09187" y="4064302"/>
              <a:ext cx="647264" cy="746366"/>
            </a:xfrm>
            <a:prstGeom prst="rect">
              <a:avLst/>
            </a:prstGeom>
            <a:noFill/>
            <a:extLst>
              <a:ext uri="{909E8E84-426E-40DD-AFC4-6F175D3DCCD1}">
                <a14:hiddenFill xmlns:a14="http://schemas.microsoft.com/office/drawing/2010/main">
                  <a:solidFill>
                    <a:srgbClr val="FFFFFF"/>
                  </a:solidFill>
                </a14:hiddenFill>
              </a:ext>
            </a:extLst>
          </p:spPr>
        </p:pic>
        <p:pic>
          <p:nvPicPr>
            <p:cNvPr id="49" name="Imagem 48">
              <a:extLst>
                <a:ext uri="{FF2B5EF4-FFF2-40B4-BE49-F238E27FC236}">
                  <a16:creationId xmlns:a16="http://schemas.microsoft.com/office/drawing/2014/main" id="{935C1AD1-C749-41F5-AB70-F777ACD50CC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40296" y="4196870"/>
              <a:ext cx="510099" cy="593481"/>
            </a:xfrm>
            <a:prstGeom prst="rect">
              <a:avLst/>
            </a:prstGeom>
          </p:spPr>
        </p:pic>
        <p:pic>
          <p:nvPicPr>
            <p:cNvPr id="50" name="Picture 10" descr="Resultado de imagem para plotly">
              <a:extLst>
                <a:ext uri="{FF2B5EF4-FFF2-40B4-BE49-F238E27FC236}">
                  <a16:creationId xmlns:a16="http://schemas.microsoft.com/office/drawing/2014/main" id="{66873108-AC3E-4EC9-B0AB-F4D6D282CB4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169872" y="2614255"/>
              <a:ext cx="737117" cy="713663"/>
            </a:xfrm>
            <a:prstGeom prst="rect">
              <a:avLst/>
            </a:prstGeom>
            <a:noFill/>
            <a:extLst>
              <a:ext uri="{909E8E84-426E-40DD-AFC4-6F175D3DCCD1}">
                <a14:hiddenFill xmlns:a14="http://schemas.microsoft.com/office/drawing/2010/main">
                  <a:solidFill>
                    <a:srgbClr val="FFFFFF"/>
                  </a:solidFill>
                </a14:hiddenFill>
              </a:ext>
            </a:extLst>
          </p:spPr>
        </p:pic>
        <p:sp>
          <p:nvSpPr>
            <p:cNvPr id="51" name="Retângulo 50">
              <a:extLst>
                <a:ext uri="{FF2B5EF4-FFF2-40B4-BE49-F238E27FC236}">
                  <a16:creationId xmlns:a16="http://schemas.microsoft.com/office/drawing/2014/main" id="{093C0B4E-20A0-49C8-9D75-022D35D0EEC5}"/>
                </a:ext>
              </a:extLst>
            </p:cNvPr>
            <p:cNvSpPr/>
            <p:nvPr/>
          </p:nvSpPr>
          <p:spPr>
            <a:xfrm>
              <a:off x="1656056" y="2846070"/>
              <a:ext cx="1148750" cy="48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52" name="Retângulo 51">
              <a:extLst>
                <a:ext uri="{FF2B5EF4-FFF2-40B4-BE49-F238E27FC236}">
                  <a16:creationId xmlns:a16="http://schemas.microsoft.com/office/drawing/2014/main" id="{80197B38-844D-4630-BD72-77A388F812D6}"/>
                </a:ext>
              </a:extLst>
            </p:cNvPr>
            <p:cNvSpPr/>
            <p:nvPr/>
          </p:nvSpPr>
          <p:spPr>
            <a:xfrm>
              <a:off x="1125526" y="3264031"/>
              <a:ext cx="1148750" cy="48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sp>
          <p:nvSpPr>
            <p:cNvPr id="53" name="Retângulo 52">
              <a:extLst>
                <a:ext uri="{FF2B5EF4-FFF2-40B4-BE49-F238E27FC236}">
                  <a16:creationId xmlns:a16="http://schemas.microsoft.com/office/drawing/2014/main" id="{794F75E6-FCC7-46D5-AAF4-EA5842DB2DF1}"/>
                </a:ext>
              </a:extLst>
            </p:cNvPr>
            <p:cNvSpPr/>
            <p:nvPr/>
          </p:nvSpPr>
          <p:spPr>
            <a:xfrm>
              <a:off x="342376" y="3763214"/>
              <a:ext cx="1148750" cy="48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a:p>
          </p:txBody>
        </p:sp>
        <p:pic>
          <p:nvPicPr>
            <p:cNvPr id="54" name="Picture 12" descr="Resultado de imagem para golang">
              <a:extLst>
                <a:ext uri="{FF2B5EF4-FFF2-40B4-BE49-F238E27FC236}">
                  <a16:creationId xmlns:a16="http://schemas.microsoft.com/office/drawing/2014/main" id="{BB582F70-928E-412C-9CC0-6D61BF77626F}"/>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l="5022" t="15030" r="7417" b="11415"/>
            <a:stretch/>
          </p:blipFill>
          <p:spPr bwMode="auto">
            <a:xfrm>
              <a:off x="1562789" y="3134109"/>
              <a:ext cx="1005846" cy="56228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Resultado de imagem para java">
              <a:extLst>
                <a:ext uri="{FF2B5EF4-FFF2-40B4-BE49-F238E27FC236}">
                  <a16:creationId xmlns:a16="http://schemas.microsoft.com/office/drawing/2014/main" id="{36D7D980-2428-4DD3-943A-E184C188C928}"/>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71424" y="3870437"/>
              <a:ext cx="1107975" cy="57900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6" descr="Resultado de imagem para c language logo">
              <a:extLst>
                <a:ext uri="{FF2B5EF4-FFF2-40B4-BE49-F238E27FC236}">
                  <a16:creationId xmlns:a16="http://schemas.microsoft.com/office/drawing/2014/main" id="{DDB7D574-7BDB-4E93-A6FA-8AB065B2BDD0}"/>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243112" y="4262396"/>
              <a:ext cx="694389" cy="607590"/>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tângulo 56">
            <a:extLst>
              <a:ext uri="{FF2B5EF4-FFF2-40B4-BE49-F238E27FC236}">
                <a16:creationId xmlns:a16="http://schemas.microsoft.com/office/drawing/2014/main" id="{A1E0F865-5BAB-4112-9F2F-1E298941F22F}"/>
              </a:ext>
            </a:extLst>
          </p:cNvPr>
          <p:cNvSpPr/>
          <p:nvPr/>
        </p:nvSpPr>
        <p:spPr>
          <a:xfrm>
            <a:off x="5948531" y="1014704"/>
            <a:ext cx="2835806" cy="361216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58" name="Retângulo 57">
            <a:extLst>
              <a:ext uri="{FF2B5EF4-FFF2-40B4-BE49-F238E27FC236}">
                <a16:creationId xmlns:a16="http://schemas.microsoft.com/office/drawing/2014/main" id="{AB44F452-E6DC-419C-A785-135459DE1927}"/>
              </a:ext>
            </a:extLst>
          </p:cNvPr>
          <p:cNvSpPr/>
          <p:nvPr/>
        </p:nvSpPr>
        <p:spPr>
          <a:xfrm>
            <a:off x="401048" y="1014704"/>
            <a:ext cx="2835806" cy="361216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pic>
        <p:nvPicPr>
          <p:cNvPr id="59" name="Imagem 58">
            <a:extLst>
              <a:ext uri="{FF2B5EF4-FFF2-40B4-BE49-F238E27FC236}">
                <a16:creationId xmlns:a16="http://schemas.microsoft.com/office/drawing/2014/main" id="{73E5972A-FE8D-4F33-B023-A90BFAC6BC9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6651579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73A7768-E5C9-4A79-AD0F-4ED5F7906A1E}"/>
              </a:ext>
            </a:extLst>
          </p:cNvPr>
          <p:cNvSpPr>
            <a:spLocks noGrp="1"/>
          </p:cNvSpPr>
          <p:nvPr>
            <p:ph type="title"/>
          </p:nvPr>
        </p:nvSpPr>
        <p:spPr/>
        <p:txBody>
          <a:bodyPr/>
          <a:lstStyle/>
          <a:p>
            <a:r>
              <a:rPr lang="pt-BR" dirty="0" err="1"/>
              <a:t>IDEs</a:t>
            </a:r>
            <a:r>
              <a:rPr lang="pt-BR" dirty="0"/>
              <a:t> mais populares – </a:t>
            </a:r>
            <a:r>
              <a:rPr lang="pt-BR" dirty="0" err="1"/>
              <a:t>Kaggle</a:t>
            </a:r>
            <a:endParaRPr lang="pt-BR" dirty="0"/>
          </a:p>
        </p:txBody>
      </p:sp>
      <p:sp>
        <p:nvSpPr>
          <p:cNvPr id="6" name="Espaço Reservado para Texto 5">
            <a:extLst>
              <a:ext uri="{FF2B5EF4-FFF2-40B4-BE49-F238E27FC236}">
                <a16:creationId xmlns:a16="http://schemas.microsoft.com/office/drawing/2014/main" id="{E587D6E2-F50A-482E-9775-3A3F242F18D4}"/>
              </a:ext>
            </a:extLst>
          </p:cNvPr>
          <p:cNvSpPr>
            <a:spLocks noGrp="1"/>
          </p:cNvSpPr>
          <p:nvPr>
            <p:ph type="body" sz="quarter" idx="4294967295"/>
          </p:nvPr>
        </p:nvSpPr>
        <p:spPr>
          <a:xfrm>
            <a:off x="0" y="4676775"/>
            <a:ext cx="8051983" cy="393700"/>
          </a:xfrm>
          <a:prstGeom prst="rect">
            <a:avLst/>
          </a:prstGeom>
        </p:spPr>
        <p:txBody>
          <a:bodyPr/>
          <a:lstStyle/>
          <a:p>
            <a:r>
              <a:rPr lang="pt-BR" sz="900" dirty="0"/>
              <a:t>Fonte: https://businessoverbroadway.com/2019/01/27/most-popular-machine-learning-frameworks-and-products-used-by-data-professionals/</a:t>
            </a:r>
          </a:p>
        </p:txBody>
      </p:sp>
      <p:pic>
        <p:nvPicPr>
          <p:cNvPr id="5" name="Imagem 4">
            <a:extLst>
              <a:ext uri="{FF2B5EF4-FFF2-40B4-BE49-F238E27FC236}">
                <a16:creationId xmlns:a16="http://schemas.microsoft.com/office/drawing/2014/main" id="{C05963D2-1E7F-4171-A99B-4DFBA2152A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14359" y="645425"/>
            <a:ext cx="5652959" cy="4031350"/>
          </a:xfrm>
          <a:prstGeom prst="rect">
            <a:avLst/>
          </a:prstGeom>
        </p:spPr>
      </p:pic>
      <p:pic>
        <p:nvPicPr>
          <p:cNvPr id="7" name="Imagem 6">
            <a:extLst>
              <a:ext uri="{FF2B5EF4-FFF2-40B4-BE49-F238E27FC236}">
                <a16:creationId xmlns:a16="http://schemas.microsoft.com/office/drawing/2014/main" id="{1C001EB7-8A29-44B1-B506-3FCE0480E43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0698277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m para jupyter">
            <a:extLst>
              <a:ext uri="{FF2B5EF4-FFF2-40B4-BE49-F238E27FC236}">
                <a16:creationId xmlns:a16="http://schemas.microsoft.com/office/drawing/2014/main" id="{00FF6A19-EA8C-4104-B331-53A15EA6BD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0418" y="950913"/>
            <a:ext cx="5459822" cy="3412388"/>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1B6D5019-3151-4C74-99DA-3620838FF0B2}"/>
              </a:ext>
            </a:extLst>
          </p:cNvPr>
          <p:cNvSpPr>
            <a:spLocks noGrp="1"/>
          </p:cNvSpPr>
          <p:nvPr>
            <p:ph type="title"/>
          </p:nvPr>
        </p:nvSpPr>
        <p:spPr/>
        <p:txBody>
          <a:bodyPr/>
          <a:lstStyle/>
          <a:p>
            <a:r>
              <a:rPr lang="pt-BR" dirty="0"/>
              <a:t>Vantagens dos Notebooks</a:t>
            </a:r>
          </a:p>
        </p:txBody>
      </p:sp>
      <p:sp>
        <p:nvSpPr>
          <p:cNvPr id="4" name="Retângulo 3">
            <a:extLst>
              <a:ext uri="{FF2B5EF4-FFF2-40B4-BE49-F238E27FC236}">
                <a16:creationId xmlns:a16="http://schemas.microsoft.com/office/drawing/2014/main" id="{2A2746C6-E4BF-4F9E-9665-8FFB032B7F88}"/>
              </a:ext>
            </a:extLst>
          </p:cNvPr>
          <p:cNvSpPr/>
          <p:nvPr/>
        </p:nvSpPr>
        <p:spPr>
          <a:xfrm>
            <a:off x="5974509" y="1061798"/>
            <a:ext cx="3064991" cy="3190617"/>
          </a:xfrm>
          <a:prstGeom prst="rect">
            <a:avLst/>
          </a:prstGeom>
        </p:spPr>
        <p:txBody>
          <a:bodyPr wrap="square">
            <a:spAutoFit/>
          </a:bodyPr>
          <a:lstStyle/>
          <a:p>
            <a:pPr>
              <a:spcAft>
                <a:spcPts val="675"/>
              </a:spcAft>
            </a:pPr>
            <a:r>
              <a:rPr lang="pt-BR" sz="2100" b="1" baseline="30000" dirty="0">
                <a:latin typeface="+mj-lt"/>
              </a:rPr>
              <a:t>Programação literária</a:t>
            </a:r>
            <a:br>
              <a:rPr lang="pt-BR" sz="2100" b="1" baseline="30000" dirty="0">
                <a:latin typeface="+mj-lt"/>
              </a:rPr>
            </a:br>
            <a:r>
              <a:rPr lang="pt-BR" sz="1800" baseline="30000" dirty="0">
                <a:latin typeface="+mj-lt"/>
              </a:rPr>
              <a:t>Em formato de livro de anotações (notebook), a IDE permite apresentar em um documento único: dados, hipóteses, análises, códigos e gráficos. </a:t>
            </a:r>
            <a:r>
              <a:rPr lang="pt-BR" sz="1800" u="sng" baseline="30000" dirty="0">
                <a:latin typeface="+mj-lt"/>
              </a:rPr>
              <a:t>Ele não desenvolve um programa, ele constrói uma narrativa</a:t>
            </a:r>
            <a:endParaRPr lang="pt-BR" sz="2100" u="sng" baseline="30000" dirty="0">
              <a:latin typeface="+mj-lt"/>
            </a:endParaRPr>
          </a:p>
          <a:p>
            <a:pPr>
              <a:spcAft>
                <a:spcPts val="675"/>
              </a:spcAft>
            </a:pPr>
            <a:endParaRPr lang="pt-BR" sz="2100" b="1" baseline="30000" dirty="0">
              <a:latin typeface="+mj-lt"/>
            </a:endParaRPr>
          </a:p>
          <a:p>
            <a:pPr>
              <a:spcAft>
                <a:spcPts val="675"/>
              </a:spcAft>
            </a:pPr>
            <a:r>
              <a:rPr lang="pt-BR" sz="2100" b="1" baseline="30000" dirty="0">
                <a:latin typeface="+mj-lt"/>
              </a:rPr>
              <a:t>Agnóstico (linguagem/plataforma)</a:t>
            </a:r>
            <a:br>
              <a:rPr lang="pt-BR" sz="2100" b="1" baseline="30000" dirty="0">
                <a:latin typeface="+mj-lt"/>
              </a:rPr>
            </a:br>
            <a:r>
              <a:rPr lang="pt-BR" sz="1800" baseline="30000" dirty="0">
                <a:latin typeface="+mj-lt"/>
              </a:rPr>
              <a:t>Aplicável a diversos ambientes</a:t>
            </a:r>
            <a:endParaRPr lang="pt-BR" sz="2100" baseline="30000" dirty="0">
              <a:latin typeface="+mj-lt"/>
            </a:endParaRPr>
          </a:p>
          <a:p>
            <a:pPr>
              <a:spcAft>
                <a:spcPts val="675"/>
              </a:spcAft>
            </a:pPr>
            <a:endParaRPr lang="pt-BR" sz="2100" b="1" baseline="30000" dirty="0">
              <a:latin typeface="+mj-lt"/>
            </a:endParaRPr>
          </a:p>
          <a:p>
            <a:pPr>
              <a:spcAft>
                <a:spcPts val="675"/>
              </a:spcAft>
            </a:pPr>
            <a:r>
              <a:rPr lang="pt-BR" sz="2100" b="1" baseline="30000" dirty="0">
                <a:latin typeface="+mj-lt"/>
              </a:rPr>
              <a:t>Baseado em nuvem (web-</a:t>
            </a:r>
            <a:r>
              <a:rPr lang="pt-BR" sz="2100" b="1" baseline="30000" dirty="0" err="1">
                <a:latin typeface="+mj-lt"/>
              </a:rPr>
              <a:t>based</a:t>
            </a:r>
            <a:r>
              <a:rPr lang="pt-BR" sz="2100" b="1" baseline="30000" dirty="0">
                <a:latin typeface="+mj-lt"/>
              </a:rPr>
              <a:t>)</a:t>
            </a:r>
            <a:br>
              <a:rPr lang="pt-BR" sz="2100" b="1" baseline="30000" dirty="0">
                <a:latin typeface="+mj-lt"/>
              </a:rPr>
            </a:br>
            <a:r>
              <a:rPr lang="pt-BR" sz="1800" baseline="30000" dirty="0">
                <a:latin typeface="+mj-lt"/>
              </a:rPr>
              <a:t>Ao invés de levar o dado ao programa, levamos o programa ao dado</a:t>
            </a:r>
          </a:p>
        </p:txBody>
      </p:sp>
      <p:pic>
        <p:nvPicPr>
          <p:cNvPr id="7" name="Imagem 6">
            <a:extLst>
              <a:ext uri="{FF2B5EF4-FFF2-40B4-BE49-F238E27FC236}">
                <a16:creationId xmlns:a16="http://schemas.microsoft.com/office/drawing/2014/main" id="{79BD1A8E-D1FC-4F9F-A76A-FA31B0BCF9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26640429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BE3A12E-47B1-4955-AEE0-257BB50BA919}"/>
              </a:ext>
            </a:extLst>
          </p:cNvPr>
          <p:cNvSpPr>
            <a:spLocks noGrp="1"/>
          </p:cNvSpPr>
          <p:nvPr>
            <p:ph type="title"/>
          </p:nvPr>
        </p:nvSpPr>
        <p:spPr/>
        <p:txBody>
          <a:bodyPr/>
          <a:lstStyle/>
          <a:p>
            <a:r>
              <a:rPr lang="pt-BR" dirty="0"/>
              <a:t>O que é o </a:t>
            </a:r>
            <a:r>
              <a:rPr lang="pt-BR" dirty="0" err="1"/>
              <a:t>Jupyter</a:t>
            </a:r>
            <a:r>
              <a:rPr lang="pt-BR" dirty="0"/>
              <a:t>?</a:t>
            </a:r>
          </a:p>
        </p:txBody>
      </p:sp>
      <p:sp>
        <p:nvSpPr>
          <p:cNvPr id="8" name="Espaço Reservado para Texto 7">
            <a:extLst>
              <a:ext uri="{FF2B5EF4-FFF2-40B4-BE49-F238E27FC236}">
                <a16:creationId xmlns:a16="http://schemas.microsoft.com/office/drawing/2014/main" id="{AE12FAB1-FDA9-4449-A8CD-7AF6BAB4DB8F}"/>
              </a:ext>
            </a:extLst>
          </p:cNvPr>
          <p:cNvSpPr>
            <a:spLocks noGrp="1"/>
          </p:cNvSpPr>
          <p:nvPr>
            <p:ph type="body" sz="quarter" idx="4294967295"/>
          </p:nvPr>
        </p:nvSpPr>
        <p:spPr>
          <a:xfrm>
            <a:off x="0" y="4676775"/>
            <a:ext cx="6969125" cy="393700"/>
          </a:xfrm>
          <a:prstGeom prst="rect">
            <a:avLst/>
          </a:prstGeom>
        </p:spPr>
        <p:txBody>
          <a:bodyPr/>
          <a:lstStyle/>
          <a:p>
            <a:r>
              <a:rPr lang="pt-BR" sz="900" dirty="0"/>
              <a:t>Fonte: https://en.wikipedia.org/wiki/Fernando_P%C3%A9rez_(</a:t>
            </a:r>
            <a:r>
              <a:rPr lang="pt-BR" sz="900" dirty="0" err="1"/>
              <a:t>software_developer</a:t>
            </a:r>
            <a:r>
              <a:rPr lang="pt-BR" sz="900" dirty="0"/>
              <a:t>)</a:t>
            </a:r>
          </a:p>
          <a:p>
            <a:endParaRPr lang="pt-BR" sz="900" dirty="0"/>
          </a:p>
        </p:txBody>
      </p:sp>
      <p:grpSp>
        <p:nvGrpSpPr>
          <p:cNvPr id="9" name="Agrupar 8">
            <a:extLst>
              <a:ext uri="{FF2B5EF4-FFF2-40B4-BE49-F238E27FC236}">
                <a16:creationId xmlns:a16="http://schemas.microsoft.com/office/drawing/2014/main" id="{CE0CE90A-A200-4917-9646-B673FE75F204}"/>
              </a:ext>
            </a:extLst>
          </p:cNvPr>
          <p:cNvGrpSpPr/>
          <p:nvPr/>
        </p:nvGrpSpPr>
        <p:grpSpPr>
          <a:xfrm>
            <a:off x="866078" y="950913"/>
            <a:ext cx="7578390" cy="3602377"/>
            <a:chOff x="253023" y="665219"/>
            <a:chExt cx="8804500" cy="4185206"/>
          </a:xfrm>
        </p:grpSpPr>
        <p:pic>
          <p:nvPicPr>
            <p:cNvPr id="30" name="Picture 8" descr="Resultado de imagem para papiros">
              <a:extLst>
                <a:ext uri="{FF2B5EF4-FFF2-40B4-BE49-F238E27FC236}">
                  <a16:creationId xmlns:a16="http://schemas.microsoft.com/office/drawing/2014/main" id="{6D2EAFA4-E028-4337-82B9-CD6B2420641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5400000">
              <a:off x="4741107" y="496113"/>
              <a:ext cx="4080520" cy="4418732"/>
            </a:xfrm>
            <a:prstGeom prst="rect">
              <a:avLst/>
            </a:prstGeom>
            <a:noFill/>
            <a:extLst>
              <a:ext uri="{909E8E84-426E-40DD-AFC4-6F175D3DCCD1}">
                <a14:hiddenFill xmlns:a14="http://schemas.microsoft.com/office/drawing/2010/main">
                  <a:solidFill>
                    <a:srgbClr val="FFFFFF"/>
                  </a:solidFill>
                </a14:hiddenFill>
              </a:ext>
            </a:extLst>
          </p:spPr>
        </p:pic>
        <p:sp>
          <p:nvSpPr>
            <p:cNvPr id="31" name="Retângulo 30">
              <a:extLst>
                <a:ext uri="{FF2B5EF4-FFF2-40B4-BE49-F238E27FC236}">
                  <a16:creationId xmlns:a16="http://schemas.microsoft.com/office/drawing/2014/main" id="{232B43C0-8CA0-4E96-A9FC-72D79352A8DF}"/>
                </a:ext>
              </a:extLst>
            </p:cNvPr>
            <p:cNvSpPr/>
            <p:nvPr/>
          </p:nvSpPr>
          <p:spPr>
            <a:xfrm>
              <a:off x="5010795" y="1284011"/>
              <a:ext cx="3727113" cy="2251884"/>
            </a:xfrm>
            <a:prstGeom prst="rect">
              <a:avLst/>
            </a:prstGeom>
          </p:spPr>
          <p:txBody>
            <a:bodyPr wrap="square">
              <a:spAutoFit/>
            </a:bodyPr>
            <a:lstStyle/>
            <a:p>
              <a:pPr marL="136922" indent="-136922">
                <a:spcAft>
                  <a:spcPts val="900"/>
                </a:spcAft>
                <a:buFont typeface="+mj-lt"/>
                <a:buAutoNum type="arabicPeriod"/>
              </a:pPr>
              <a:r>
                <a:rPr lang="en-US" dirty="0" err="1">
                  <a:latin typeface="Old English Text MT" panose="03040902040508030806" pitchFamily="66" charset="0"/>
                </a:rPr>
                <a:t>Suportar</a:t>
              </a:r>
              <a:r>
                <a:rPr lang="en-US" dirty="0">
                  <a:latin typeface="Old English Text MT" panose="03040902040508030806" pitchFamily="66" charset="0"/>
                </a:rPr>
                <a:t> a </a:t>
              </a:r>
              <a:r>
                <a:rPr lang="en-US" dirty="0" err="1">
                  <a:latin typeface="Old English Text MT" panose="03040902040508030806" pitchFamily="66" charset="0"/>
                </a:rPr>
                <a:t>ciência</a:t>
              </a:r>
              <a:r>
                <a:rPr lang="en-US" dirty="0">
                  <a:latin typeface="Old English Text MT" panose="03040902040508030806" pitchFamily="66" charset="0"/>
                </a:rPr>
                <a:t> de dados </a:t>
              </a:r>
              <a:r>
                <a:rPr lang="en-US" dirty="0" err="1">
                  <a:latin typeface="Old English Text MT" panose="03040902040508030806" pitchFamily="66" charset="0"/>
                </a:rPr>
                <a:t>interativa</a:t>
              </a:r>
              <a:r>
                <a:rPr lang="en-US" dirty="0">
                  <a:latin typeface="Old English Text MT" panose="03040902040508030806" pitchFamily="66" charset="0"/>
                </a:rPr>
                <a:t> e a </a:t>
              </a:r>
              <a:r>
                <a:rPr lang="en-US" dirty="0" err="1">
                  <a:latin typeface="Old English Text MT" panose="03040902040508030806" pitchFamily="66" charset="0"/>
                </a:rPr>
                <a:t>computação</a:t>
              </a:r>
              <a:r>
                <a:rPr lang="en-US" dirty="0">
                  <a:latin typeface="Old English Text MT" panose="03040902040508030806" pitchFamily="66" charset="0"/>
                </a:rPr>
                <a:t> </a:t>
              </a:r>
              <a:r>
                <a:rPr lang="en-US" dirty="0" err="1">
                  <a:latin typeface="Old English Text MT" panose="03040902040508030806" pitchFamily="66" charset="0"/>
                </a:rPr>
                <a:t>científica</a:t>
              </a:r>
              <a:r>
                <a:rPr lang="en-US" dirty="0">
                  <a:latin typeface="Old English Text MT" panose="03040902040508030806" pitchFamily="66" charset="0"/>
                </a:rPr>
                <a:t>…</a:t>
              </a:r>
            </a:p>
            <a:p>
              <a:pPr marL="136922" indent="-136922">
                <a:spcAft>
                  <a:spcPts val="900"/>
                </a:spcAft>
                <a:buFont typeface="+mj-lt"/>
                <a:buAutoNum type="arabicPeriod"/>
              </a:pPr>
              <a:r>
                <a:rPr lang="en-US" dirty="0">
                  <a:latin typeface="Old English Text MT" panose="03040902040508030806" pitchFamily="66" charset="0"/>
                </a:rPr>
                <a:t>De </a:t>
              </a:r>
              <a:r>
                <a:rPr lang="en-US" dirty="0" err="1">
                  <a:latin typeface="Old English Text MT" panose="03040902040508030806" pitchFamily="66" charset="0"/>
                </a:rPr>
                <a:t>todas</a:t>
              </a:r>
              <a:r>
                <a:rPr lang="en-US" dirty="0">
                  <a:latin typeface="Old English Text MT" panose="03040902040508030806" pitchFamily="66" charset="0"/>
                </a:rPr>
                <a:t> as </a:t>
              </a:r>
              <a:r>
                <a:rPr lang="en-US" dirty="0" err="1">
                  <a:latin typeface="Old English Text MT" panose="03040902040508030806" pitchFamily="66" charset="0"/>
                </a:rPr>
                <a:t>linguagens</a:t>
              </a:r>
              <a:r>
                <a:rPr lang="en-US" dirty="0">
                  <a:latin typeface="Old English Text MT" panose="03040902040508030806" pitchFamily="66" charset="0"/>
                </a:rPr>
                <a:t> de </a:t>
              </a:r>
              <a:r>
                <a:rPr lang="en-US" dirty="0" err="1">
                  <a:latin typeface="Old English Text MT" panose="03040902040508030806" pitchFamily="66" charset="0"/>
                </a:rPr>
                <a:t>programação</a:t>
              </a:r>
              <a:r>
                <a:rPr lang="en-US" dirty="0">
                  <a:latin typeface="Old English Text MT" panose="03040902040508030806" pitchFamily="66" charset="0"/>
                </a:rPr>
                <a:t>…</a:t>
              </a:r>
            </a:p>
            <a:p>
              <a:pPr marL="136922" indent="-136922">
                <a:spcAft>
                  <a:spcPts val="900"/>
                </a:spcAft>
                <a:buFont typeface="+mj-lt"/>
                <a:buAutoNum type="arabicPeriod"/>
              </a:pPr>
              <a:r>
                <a:rPr lang="en-US" dirty="0" err="1">
                  <a:latin typeface="Old English Text MT" panose="03040902040508030806" pitchFamily="66" charset="0"/>
                </a:rPr>
                <a:t>Através</a:t>
              </a:r>
              <a:r>
                <a:rPr lang="en-US" dirty="0">
                  <a:latin typeface="Old English Text MT" panose="03040902040508030806" pitchFamily="66" charset="0"/>
                </a:rPr>
                <a:t> de software 100% livre para </a:t>
              </a:r>
              <a:r>
                <a:rPr lang="en-US" dirty="0" err="1">
                  <a:latin typeface="Old English Text MT" panose="03040902040508030806" pitchFamily="66" charset="0"/>
                </a:rPr>
                <a:t>sempre</a:t>
              </a:r>
              <a:r>
                <a:rPr lang="en-US" dirty="0">
                  <a:latin typeface="Old English Text MT" panose="03040902040508030806" pitchFamily="66" charset="0"/>
                </a:rPr>
                <a:t>..</a:t>
              </a:r>
            </a:p>
            <a:p>
              <a:pPr marL="136922" indent="-136922">
                <a:spcAft>
                  <a:spcPts val="900"/>
                </a:spcAft>
                <a:buFont typeface="+mj-lt"/>
                <a:buAutoNum type="arabicPeriod"/>
              </a:pPr>
              <a:r>
                <a:rPr lang="en-US" dirty="0">
                  <a:latin typeface="Old English Text MT" panose="03040902040508030806" pitchFamily="66" charset="0"/>
                </a:rPr>
                <a:t>Para ser </a:t>
              </a:r>
              <a:r>
                <a:rPr lang="en-US" dirty="0" err="1">
                  <a:latin typeface="Old English Text MT" panose="03040902040508030806" pitchFamily="66" charset="0"/>
                </a:rPr>
                <a:t>usado</a:t>
              </a:r>
              <a:r>
                <a:rPr lang="en-US" dirty="0">
                  <a:latin typeface="Old English Text MT" panose="03040902040508030806" pitchFamily="66" charset="0"/>
                </a:rPr>
                <a:t> por </a:t>
              </a:r>
              <a:r>
                <a:rPr lang="en-US" dirty="0" err="1">
                  <a:latin typeface="Old English Text MT" panose="03040902040508030806" pitchFamily="66" charset="0"/>
                </a:rPr>
                <a:t>todos</a:t>
              </a:r>
              <a:endParaRPr lang="pt-BR" baseline="30000" dirty="0">
                <a:latin typeface="Old English Text MT" panose="03040902040508030806" pitchFamily="66" charset="0"/>
              </a:endParaRPr>
            </a:p>
          </p:txBody>
        </p:sp>
        <p:sp>
          <p:nvSpPr>
            <p:cNvPr id="32" name="Retângulo 31">
              <a:extLst>
                <a:ext uri="{FF2B5EF4-FFF2-40B4-BE49-F238E27FC236}">
                  <a16:creationId xmlns:a16="http://schemas.microsoft.com/office/drawing/2014/main" id="{3CF09E0E-26F3-4BFD-A794-059D17EE0692}"/>
                </a:ext>
              </a:extLst>
            </p:cNvPr>
            <p:cNvSpPr/>
            <p:nvPr/>
          </p:nvSpPr>
          <p:spPr>
            <a:xfrm>
              <a:off x="5114784" y="1075740"/>
              <a:ext cx="3519136" cy="438089"/>
            </a:xfrm>
            <a:prstGeom prst="rect">
              <a:avLst/>
            </a:prstGeom>
          </p:spPr>
          <p:txBody>
            <a:bodyPr wrap="square" anchor="ctr">
              <a:spAutoFit/>
            </a:bodyPr>
            <a:lstStyle/>
            <a:p>
              <a:pPr algn="ctr"/>
              <a:r>
                <a:rPr lang="pt-BR" sz="2800" baseline="30000" dirty="0">
                  <a:latin typeface="Old English Text MT" panose="03040902040508030806" pitchFamily="66" charset="0"/>
                </a:rPr>
                <a:t>FILOSOFIA</a:t>
              </a:r>
            </a:p>
          </p:txBody>
        </p:sp>
        <p:sp>
          <p:nvSpPr>
            <p:cNvPr id="4" name="Retângulo: Cantos Arredondados 3">
              <a:extLst>
                <a:ext uri="{FF2B5EF4-FFF2-40B4-BE49-F238E27FC236}">
                  <a16:creationId xmlns:a16="http://schemas.microsoft.com/office/drawing/2014/main" id="{8DB5BA06-A944-429C-9C9B-45779A243A23}"/>
                </a:ext>
              </a:extLst>
            </p:cNvPr>
            <p:cNvSpPr/>
            <p:nvPr/>
          </p:nvSpPr>
          <p:spPr>
            <a:xfrm>
              <a:off x="253024" y="735676"/>
              <a:ext cx="4026749" cy="1741556"/>
            </a:xfrm>
            <a:prstGeom prst="roundRect">
              <a:avLst>
                <a:gd name="adj" fmla="val 8394"/>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p>
          </p:txBody>
        </p:sp>
        <p:sp>
          <p:nvSpPr>
            <p:cNvPr id="5" name="Retângulo 4">
              <a:extLst>
                <a:ext uri="{FF2B5EF4-FFF2-40B4-BE49-F238E27FC236}">
                  <a16:creationId xmlns:a16="http://schemas.microsoft.com/office/drawing/2014/main" id="{157999E8-882C-4D74-AE2A-53C94A7327BB}"/>
                </a:ext>
              </a:extLst>
            </p:cNvPr>
            <p:cNvSpPr/>
            <p:nvPr/>
          </p:nvSpPr>
          <p:spPr>
            <a:xfrm>
              <a:off x="253024" y="924732"/>
              <a:ext cx="4026749" cy="12955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p>
          </p:txBody>
        </p:sp>
        <p:sp>
          <p:nvSpPr>
            <p:cNvPr id="6" name="Retângulo: Cantos Arredondados 5">
              <a:extLst>
                <a:ext uri="{FF2B5EF4-FFF2-40B4-BE49-F238E27FC236}">
                  <a16:creationId xmlns:a16="http://schemas.microsoft.com/office/drawing/2014/main" id="{FE88064F-892E-42BB-B57C-A7F6A7B6F75F}"/>
                </a:ext>
              </a:extLst>
            </p:cNvPr>
            <p:cNvSpPr/>
            <p:nvPr/>
          </p:nvSpPr>
          <p:spPr>
            <a:xfrm>
              <a:off x="253024" y="735678"/>
              <a:ext cx="4026749" cy="286783"/>
            </a:xfrm>
            <a:prstGeom prst="roundRect">
              <a:avLst>
                <a:gd name="adj" fmla="val 3897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DOCUMENTO DE IDENTIFICAÇÃO</a:t>
              </a:r>
            </a:p>
          </p:txBody>
        </p:sp>
        <p:sp>
          <p:nvSpPr>
            <p:cNvPr id="7" name="Retângulo 6">
              <a:extLst>
                <a:ext uri="{FF2B5EF4-FFF2-40B4-BE49-F238E27FC236}">
                  <a16:creationId xmlns:a16="http://schemas.microsoft.com/office/drawing/2014/main" id="{50D0A08A-9CE8-4EFC-8B8E-331EFFB293C7}"/>
                </a:ext>
              </a:extLst>
            </p:cNvPr>
            <p:cNvSpPr/>
            <p:nvPr/>
          </p:nvSpPr>
          <p:spPr>
            <a:xfrm>
              <a:off x="395598" y="1125516"/>
              <a:ext cx="1093315" cy="1304423"/>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p>
          </p:txBody>
        </p:sp>
        <p:sp>
          <p:nvSpPr>
            <p:cNvPr id="10" name="Retângulo 9">
              <a:extLst>
                <a:ext uri="{FF2B5EF4-FFF2-40B4-BE49-F238E27FC236}">
                  <a16:creationId xmlns:a16="http://schemas.microsoft.com/office/drawing/2014/main" id="{83C794BA-0AE8-4A6D-8B03-63EDE47BFA81}"/>
                </a:ext>
              </a:extLst>
            </p:cNvPr>
            <p:cNvSpPr/>
            <p:nvPr/>
          </p:nvSpPr>
          <p:spPr>
            <a:xfrm>
              <a:off x="2433518" y="1141310"/>
              <a:ext cx="1701000" cy="241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a:solidFill>
                    <a:schemeClr val="tx1"/>
                  </a:solidFill>
                </a:rPr>
                <a:t>JUPYTER (</a:t>
              </a:r>
              <a:r>
                <a:rPr lang="pt-BR" sz="700" dirty="0" err="1">
                  <a:solidFill>
                    <a:schemeClr val="tx1"/>
                  </a:solidFill>
                </a:rPr>
                <a:t>JUlia</a:t>
              </a:r>
              <a:r>
                <a:rPr lang="pt-BR" sz="700" dirty="0">
                  <a:solidFill>
                    <a:schemeClr val="tx1"/>
                  </a:solidFill>
                </a:rPr>
                <a:t>, </a:t>
              </a:r>
              <a:r>
                <a:rPr lang="pt-BR" sz="700" dirty="0" err="1">
                  <a:solidFill>
                    <a:schemeClr val="tx1"/>
                  </a:solidFill>
                </a:rPr>
                <a:t>PYThon</a:t>
              </a:r>
              <a:r>
                <a:rPr lang="pt-BR" sz="700" dirty="0">
                  <a:solidFill>
                    <a:schemeClr val="tx1"/>
                  </a:solidFill>
                </a:rPr>
                <a:t> E R) </a:t>
              </a:r>
            </a:p>
          </p:txBody>
        </p:sp>
        <p:sp>
          <p:nvSpPr>
            <p:cNvPr id="11" name="Retângulo 10">
              <a:extLst>
                <a:ext uri="{FF2B5EF4-FFF2-40B4-BE49-F238E27FC236}">
                  <a16:creationId xmlns:a16="http://schemas.microsoft.com/office/drawing/2014/main" id="{ED52E9DA-5843-48ED-8468-F1A26A46904B}"/>
                </a:ext>
              </a:extLst>
            </p:cNvPr>
            <p:cNvSpPr/>
            <p:nvPr/>
          </p:nvSpPr>
          <p:spPr>
            <a:xfrm>
              <a:off x="1528031" y="1141310"/>
              <a:ext cx="891000" cy="241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b="1" dirty="0">
                  <a:solidFill>
                    <a:schemeClr val="tx1"/>
                  </a:solidFill>
                </a:rPr>
                <a:t>NOME:</a:t>
              </a:r>
            </a:p>
          </p:txBody>
        </p:sp>
        <p:sp>
          <p:nvSpPr>
            <p:cNvPr id="13" name="Retângulo 12">
              <a:extLst>
                <a:ext uri="{FF2B5EF4-FFF2-40B4-BE49-F238E27FC236}">
                  <a16:creationId xmlns:a16="http://schemas.microsoft.com/office/drawing/2014/main" id="{D6CDD74A-4AA2-4C18-8317-BEAD14009B82}"/>
                </a:ext>
              </a:extLst>
            </p:cNvPr>
            <p:cNvSpPr/>
            <p:nvPr/>
          </p:nvSpPr>
          <p:spPr>
            <a:xfrm>
              <a:off x="2433518" y="1414812"/>
              <a:ext cx="1701000" cy="241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a:solidFill>
                    <a:schemeClr val="tx1"/>
                  </a:solidFill>
                </a:rPr>
                <a:t>Berkeley, California, EUA</a:t>
              </a:r>
            </a:p>
          </p:txBody>
        </p:sp>
        <p:sp>
          <p:nvSpPr>
            <p:cNvPr id="14" name="Retângulo 13">
              <a:extLst>
                <a:ext uri="{FF2B5EF4-FFF2-40B4-BE49-F238E27FC236}">
                  <a16:creationId xmlns:a16="http://schemas.microsoft.com/office/drawing/2014/main" id="{70B76AC2-4CB0-46DD-A2F0-125BF51CE542}"/>
                </a:ext>
              </a:extLst>
            </p:cNvPr>
            <p:cNvSpPr/>
            <p:nvPr/>
          </p:nvSpPr>
          <p:spPr>
            <a:xfrm>
              <a:off x="1528031" y="1414812"/>
              <a:ext cx="891000" cy="241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b="1" dirty="0">
                  <a:solidFill>
                    <a:schemeClr val="tx1"/>
                  </a:solidFill>
                </a:rPr>
                <a:t>NATURAL:</a:t>
              </a:r>
            </a:p>
          </p:txBody>
        </p:sp>
        <p:sp>
          <p:nvSpPr>
            <p:cNvPr id="16" name="Retângulo 15">
              <a:extLst>
                <a:ext uri="{FF2B5EF4-FFF2-40B4-BE49-F238E27FC236}">
                  <a16:creationId xmlns:a16="http://schemas.microsoft.com/office/drawing/2014/main" id="{B41E860A-45F5-4A98-A2E8-64CA933FF6B1}"/>
                </a:ext>
              </a:extLst>
            </p:cNvPr>
            <p:cNvSpPr/>
            <p:nvPr/>
          </p:nvSpPr>
          <p:spPr>
            <a:xfrm>
              <a:off x="2433518" y="1688314"/>
              <a:ext cx="1701000" cy="241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err="1">
                  <a:solidFill>
                    <a:schemeClr val="tx1"/>
                  </a:solidFill>
                </a:rPr>
                <a:t>Fev</a:t>
              </a:r>
              <a:r>
                <a:rPr lang="pt-BR" sz="700" dirty="0">
                  <a:solidFill>
                    <a:schemeClr val="tx1"/>
                  </a:solidFill>
                </a:rPr>
                <a:t>/2015</a:t>
              </a:r>
            </a:p>
          </p:txBody>
        </p:sp>
        <p:sp>
          <p:nvSpPr>
            <p:cNvPr id="17" name="Retângulo 16">
              <a:extLst>
                <a:ext uri="{FF2B5EF4-FFF2-40B4-BE49-F238E27FC236}">
                  <a16:creationId xmlns:a16="http://schemas.microsoft.com/office/drawing/2014/main" id="{49CBBFB9-3CC1-445B-A5A9-967C2A3D8121}"/>
                </a:ext>
              </a:extLst>
            </p:cNvPr>
            <p:cNvSpPr/>
            <p:nvPr/>
          </p:nvSpPr>
          <p:spPr>
            <a:xfrm>
              <a:off x="1528031" y="1688314"/>
              <a:ext cx="891000" cy="241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b="1" dirty="0">
                  <a:solidFill>
                    <a:schemeClr val="tx1"/>
                  </a:solidFill>
                </a:rPr>
                <a:t>DATA NASC.:</a:t>
              </a:r>
            </a:p>
          </p:txBody>
        </p:sp>
        <p:sp>
          <p:nvSpPr>
            <p:cNvPr id="19" name="Retângulo 18">
              <a:extLst>
                <a:ext uri="{FF2B5EF4-FFF2-40B4-BE49-F238E27FC236}">
                  <a16:creationId xmlns:a16="http://schemas.microsoft.com/office/drawing/2014/main" id="{3032ED31-BA0E-44ED-9151-A573FF8A66F3}"/>
                </a:ext>
              </a:extLst>
            </p:cNvPr>
            <p:cNvSpPr/>
            <p:nvPr/>
          </p:nvSpPr>
          <p:spPr>
            <a:xfrm>
              <a:off x="2433518" y="1961816"/>
              <a:ext cx="1701000" cy="241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a:solidFill>
                    <a:schemeClr val="tx1"/>
                  </a:solidFill>
                </a:rPr>
                <a:t>Fernando Perez / </a:t>
              </a:r>
              <a:r>
                <a:rPr lang="pt-BR" sz="700" dirty="0" err="1">
                  <a:solidFill>
                    <a:schemeClr val="tx1"/>
                  </a:solidFill>
                </a:rPr>
                <a:t>IPython</a:t>
              </a:r>
              <a:endParaRPr lang="pt-BR" sz="700" dirty="0">
                <a:solidFill>
                  <a:schemeClr val="tx1"/>
                </a:solidFill>
              </a:endParaRPr>
            </a:p>
          </p:txBody>
        </p:sp>
        <p:sp>
          <p:nvSpPr>
            <p:cNvPr id="20" name="Retângulo 19">
              <a:extLst>
                <a:ext uri="{FF2B5EF4-FFF2-40B4-BE49-F238E27FC236}">
                  <a16:creationId xmlns:a16="http://schemas.microsoft.com/office/drawing/2014/main" id="{0C4CEA09-796C-4573-89D4-84FC5F9C5D6A}"/>
                </a:ext>
              </a:extLst>
            </p:cNvPr>
            <p:cNvSpPr/>
            <p:nvPr/>
          </p:nvSpPr>
          <p:spPr>
            <a:xfrm>
              <a:off x="1528031" y="1961816"/>
              <a:ext cx="891000" cy="241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b="1" dirty="0">
                  <a:solidFill>
                    <a:schemeClr val="tx1"/>
                  </a:solidFill>
                </a:rPr>
                <a:t>FILIAÇÃO:</a:t>
              </a:r>
            </a:p>
          </p:txBody>
        </p:sp>
        <p:cxnSp>
          <p:nvCxnSpPr>
            <p:cNvPr id="21" name="Conector reto 20">
              <a:extLst>
                <a:ext uri="{FF2B5EF4-FFF2-40B4-BE49-F238E27FC236}">
                  <a16:creationId xmlns:a16="http://schemas.microsoft.com/office/drawing/2014/main" id="{AE649BBD-7435-40C0-AC97-E8A74FE83F55}"/>
                </a:ext>
              </a:extLst>
            </p:cNvPr>
            <p:cNvCxnSpPr/>
            <p:nvPr/>
          </p:nvCxnSpPr>
          <p:spPr>
            <a:xfrm>
              <a:off x="1599311" y="1399016"/>
              <a:ext cx="248150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6636B1FD-0900-4187-BCEB-CFCB1666B34F}"/>
                </a:ext>
              </a:extLst>
            </p:cNvPr>
            <p:cNvCxnSpPr/>
            <p:nvPr/>
          </p:nvCxnSpPr>
          <p:spPr>
            <a:xfrm>
              <a:off x="1599311" y="1672519"/>
              <a:ext cx="248150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E510CEAE-102C-4FF4-83D5-5ED7EA23A118}"/>
                </a:ext>
              </a:extLst>
            </p:cNvPr>
            <p:cNvCxnSpPr/>
            <p:nvPr/>
          </p:nvCxnSpPr>
          <p:spPr>
            <a:xfrm>
              <a:off x="1599311" y="1946021"/>
              <a:ext cx="248150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F708DF0F-B912-46E7-9568-6B66C7356029}"/>
                </a:ext>
              </a:extLst>
            </p:cNvPr>
            <p:cNvCxnSpPr/>
            <p:nvPr/>
          </p:nvCxnSpPr>
          <p:spPr>
            <a:xfrm>
              <a:off x="1599311" y="1125515"/>
              <a:ext cx="248150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A3E33BC6-4D1C-402E-95C0-A597EB4C1C10}"/>
                </a:ext>
              </a:extLst>
            </p:cNvPr>
            <p:cNvCxnSpPr/>
            <p:nvPr/>
          </p:nvCxnSpPr>
          <p:spPr>
            <a:xfrm>
              <a:off x="1599311" y="2219523"/>
              <a:ext cx="2481503"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Retângulo 26">
              <a:extLst>
                <a:ext uri="{FF2B5EF4-FFF2-40B4-BE49-F238E27FC236}">
                  <a16:creationId xmlns:a16="http://schemas.microsoft.com/office/drawing/2014/main" id="{2B44A936-7F83-43EE-9B88-0B6FD6138982}"/>
                </a:ext>
              </a:extLst>
            </p:cNvPr>
            <p:cNvSpPr/>
            <p:nvPr/>
          </p:nvSpPr>
          <p:spPr>
            <a:xfrm>
              <a:off x="2433518" y="2235321"/>
              <a:ext cx="1701000" cy="241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a:solidFill>
                    <a:schemeClr val="tx1"/>
                  </a:solidFill>
                </a:rPr>
                <a:t>Project </a:t>
              </a:r>
              <a:r>
                <a:rPr lang="pt-BR" sz="700" dirty="0" err="1">
                  <a:solidFill>
                    <a:schemeClr val="tx1"/>
                  </a:solidFill>
                </a:rPr>
                <a:t>Jupyter</a:t>
              </a:r>
              <a:endParaRPr lang="pt-BR" sz="700" dirty="0">
                <a:solidFill>
                  <a:schemeClr val="tx1"/>
                </a:solidFill>
              </a:endParaRPr>
            </a:p>
          </p:txBody>
        </p:sp>
        <p:sp>
          <p:nvSpPr>
            <p:cNvPr id="28" name="Retângulo 27">
              <a:extLst>
                <a:ext uri="{FF2B5EF4-FFF2-40B4-BE49-F238E27FC236}">
                  <a16:creationId xmlns:a16="http://schemas.microsoft.com/office/drawing/2014/main" id="{3C217DC6-02F8-460C-A486-46DC5B3DEEE9}"/>
                </a:ext>
              </a:extLst>
            </p:cNvPr>
            <p:cNvSpPr/>
            <p:nvPr/>
          </p:nvSpPr>
          <p:spPr>
            <a:xfrm>
              <a:off x="1528031" y="2235321"/>
              <a:ext cx="891000" cy="241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b="1" dirty="0">
                  <a:solidFill>
                    <a:schemeClr val="tx1"/>
                  </a:solidFill>
                </a:rPr>
                <a:t>RESP:</a:t>
              </a:r>
            </a:p>
          </p:txBody>
        </p:sp>
        <p:pic>
          <p:nvPicPr>
            <p:cNvPr id="1026" name="Picture 2" descr="Resultado de imagem para jupyter">
              <a:extLst>
                <a:ext uri="{FF2B5EF4-FFF2-40B4-BE49-F238E27FC236}">
                  <a16:creationId xmlns:a16="http://schemas.microsoft.com/office/drawing/2014/main" id="{C7635914-47EA-440C-B578-DD0D8766381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4394" y="1211515"/>
              <a:ext cx="1058281" cy="110493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sultado de imagem para DNA">
              <a:extLst>
                <a:ext uri="{FF2B5EF4-FFF2-40B4-BE49-F238E27FC236}">
                  <a16:creationId xmlns:a16="http://schemas.microsoft.com/office/drawing/2014/main" id="{DBC3B556-6022-43A4-8A11-BE944F26CD9A}"/>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06112" y="2934434"/>
              <a:ext cx="849803" cy="1727991"/>
            </a:xfrm>
            <a:prstGeom prst="rect">
              <a:avLst/>
            </a:prstGeom>
            <a:noFill/>
            <a:extLst>
              <a:ext uri="{909E8E84-426E-40DD-AFC4-6F175D3DCCD1}">
                <a14:hiddenFill xmlns:a14="http://schemas.microsoft.com/office/drawing/2010/main">
                  <a:solidFill>
                    <a:srgbClr val="FFFFFF"/>
                  </a:solidFill>
                </a14:hiddenFill>
              </a:ext>
            </a:extLst>
          </p:spPr>
        </p:pic>
        <p:sp>
          <p:nvSpPr>
            <p:cNvPr id="34" name="Retângulo 33">
              <a:extLst>
                <a:ext uri="{FF2B5EF4-FFF2-40B4-BE49-F238E27FC236}">
                  <a16:creationId xmlns:a16="http://schemas.microsoft.com/office/drawing/2014/main" id="{CBAA7B8E-2425-4794-BDB6-1F5E9CBB380F}"/>
                </a:ext>
              </a:extLst>
            </p:cNvPr>
            <p:cNvSpPr/>
            <p:nvPr/>
          </p:nvSpPr>
          <p:spPr>
            <a:xfrm>
              <a:off x="1768294" y="2934437"/>
              <a:ext cx="2550881" cy="1915988"/>
            </a:xfrm>
            <a:prstGeom prst="rect">
              <a:avLst/>
            </a:prstGeom>
          </p:spPr>
          <p:txBody>
            <a:bodyPr wrap="square">
              <a:spAutoFit/>
            </a:bodyPr>
            <a:lstStyle/>
            <a:p>
              <a:pPr marL="257175" indent="-257175">
                <a:spcAft>
                  <a:spcPts val="675"/>
                </a:spcAft>
                <a:buFont typeface="Arial" panose="020B0604020202020204" pitchFamily="34" charset="0"/>
                <a:buChar char="•"/>
              </a:pPr>
              <a:r>
                <a:rPr lang="pt-BR" sz="1800" baseline="30000" dirty="0">
                  <a:latin typeface="+mj-lt"/>
                </a:rPr>
                <a:t>Baseado em navegador</a:t>
              </a:r>
            </a:p>
            <a:p>
              <a:pPr marL="257175" indent="-257175">
                <a:spcAft>
                  <a:spcPts val="675"/>
                </a:spcAft>
                <a:buFont typeface="Arial" panose="020B0604020202020204" pitchFamily="34" charset="0"/>
                <a:buChar char="•"/>
              </a:pPr>
              <a:r>
                <a:rPr lang="pt-BR" sz="1800" baseline="30000" dirty="0">
                  <a:latin typeface="+mj-lt"/>
                </a:rPr>
                <a:t>Programação literária</a:t>
              </a:r>
            </a:p>
            <a:p>
              <a:pPr marL="257175" indent="-257175">
                <a:spcAft>
                  <a:spcPts val="675"/>
                </a:spcAft>
                <a:buFont typeface="Arial" panose="020B0604020202020204" pitchFamily="34" charset="0"/>
                <a:buChar char="•"/>
              </a:pPr>
              <a:r>
                <a:rPr lang="pt-BR" sz="1800" baseline="30000" dirty="0">
                  <a:latin typeface="+mj-lt"/>
                </a:rPr>
                <a:t>Agnóstico à linguagem</a:t>
              </a:r>
            </a:p>
            <a:p>
              <a:pPr marL="257175" indent="-257175">
                <a:spcAft>
                  <a:spcPts val="675"/>
                </a:spcAft>
                <a:buFont typeface="Arial" panose="020B0604020202020204" pitchFamily="34" charset="0"/>
                <a:buChar char="•"/>
              </a:pPr>
              <a:r>
                <a:rPr lang="pt-BR" sz="1800" baseline="30000" dirty="0">
                  <a:latin typeface="+mj-lt"/>
                </a:rPr>
                <a:t>Computação paralela</a:t>
              </a:r>
            </a:p>
            <a:p>
              <a:pPr marL="257175" indent="-257175">
                <a:spcAft>
                  <a:spcPts val="675"/>
                </a:spcAft>
                <a:buFont typeface="Arial" panose="020B0604020202020204" pitchFamily="34" charset="0"/>
                <a:buChar char="•"/>
              </a:pPr>
              <a:r>
                <a:rPr lang="pt-BR" sz="1800" baseline="30000" dirty="0">
                  <a:latin typeface="+mj-lt"/>
                </a:rPr>
                <a:t>Suporte a extensões</a:t>
              </a:r>
            </a:p>
            <a:p>
              <a:pPr marL="257175" indent="-257175">
                <a:spcAft>
                  <a:spcPts val="675"/>
                </a:spcAft>
                <a:buFont typeface="Arial" panose="020B0604020202020204" pitchFamily="34" charset="0"/>
                <a:buChar char="•"/>
              </a:pPr>
              <a:r>
                <a:rPr lang="pt-BR" sz="1800" baseline="30000" dirty="0" err="1">
                  <a:latin typeface="+mj-lt"/>
                </a:rPr>
                <a:t>On-premise</a:t>
              </a:r>
              <a:endParaRPr lang="pt-BR" sz="1800" baseline="30000" dirty="0">
                <a:latin typeface="+mj-lt"/>
              </a:endParaRPr>
            </a:p>
          </p:txBody>
        </p:sp>
        <p:sp>
          <p:nvSpPr>
            <p:cNvPr id="35" name="Retângulo: Cantos Arredondados 34">
              <a:extLst>
                <a:ext uri="{FF2B5EF4-FFF2-40B4-BE49-F238E27FC236}">
                  <a16:creationId xmlns:a16="http://schemas.microsoft.com/office/drawing/2014/main" id="{C928FD82-7325-479E-A709-FE4662D32F52}"/>
                </a:ext>
              </a:extLst>
            </p:cNvPr>
            <p:cNvSpPr/>
            <p:nvPr/>
          </p:nvSpPr>
          <p:spPr>
            <a:xfrm>
              <a:off x="253023" y="2676726"/>
              <a:ext cx="4026749" cy="2038845"/>
            </a:xfrm>
            <a:prstGeom prst="roundRect">
              <a:avLst>
                <a:gd name="adj" fmla="val 5418"/>
              </a:avLst>
            </a:prstGeom>
            <a:ln>
              <a:solidFill>
                <a:schemeClr val="tx1"/>
              </a:solidFill>
            </a:ln>
          </p:spPr>
          <p:txBody>
            <a:bodyPr wrap="square" anchor="t">
              <a:noAutofit/>
            </a:bodyPr>
            <a:lstStyle/>
            <a:p>
              <a:pPr algn="ctr"/>
              <a:endParaRPr lang="pt-BR" sz="1800" b="1" u="sng" baseline="30000" dirty="0">
                <a:latin typeface="+mj-lt"/>
              </a:endParaRPr>
            </a:p>
          </p:txBody>
        </p:sp>
        <p:cxnSp>
          <p:nvCxnSpPr>
            <p:cNvPr id="36" name="Conector reto 35">
              <a:extLst>
                <a:ext uri="{FF2B5EF4-FFF2-40B4-BE49-F238E27FC236}">
                  <a16:creationId xmlns:a16="http://schemas.microsoft.com/office/drawing/2014/main" id="{54A4B472-F00D-4DB9-8570-F6515F2EDC86}"/>
                </a:ext>
              </a:extLst>
            </p:cNvPr>
            <p:cNvCxnSpPr>
              <a:cxnSpLocks/>
            </p:cNvCxnSpPr>
            <p:nvPr/>
          </p:nvCxnSpPr>
          <p:spPr>
            <a:xfrm flipH="1">
              <a:off x="819978" y="3034696"/>
              <a:ext cx="1070591"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7" name="Conector reto 36">
              <a:extLst>
                <a:ext uri="{FF2B5EF4-FFF2-40B4-BE49-F238E27FC236}">
                  <a16:creationId xmlns:a16="http://schemas.microsoft.com/office/drawing/2014/main" id="{B2F756E6-9742-418A-BD0D-F50CD652D067}"/>
                </a:ext>
              </a:extLst>
            </p:cNvPr>
            <p:cNvCxnSpPr>
              <a:cxnSpLocks/>
            </p:cNvCxnSpPr>
            <p:nvPr/>
          </p:nvCxnSpPr>
          <p:spPr>
            <a:xfrm flipH="1">
              <a:off x="514294" y="3333953"/>
              <a:ext cx="1376276"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EDE73D8E-2A6B-4ABB-93E4-5E71C2511845}"/>
                </a:ext>
              </a:extLst>
            </p:cNvPr>
            <p:cNvCxnSpPr>
              <a:cxnSpLocks/>
            </p:cNvCxnSpPr>
            <p:nvPr/>
          </p:nvCxnSpPr>
          <p:spPr>
            <a:xfrm flipH="1">
              <a:off x="722714" y="3633212"/>
              <a:ext cx="1167855"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95F2785F-4C6F-4836-A755-7B8704111AF8}"/>
                </a:ext>
              </a:extLst>
            </p:cNvPr>
            <p:cNvCxnSpPr>
              <a:cxnSpLocks/>
            </p:cNvCxnSpPr>
            <p:nvPr/>
          </p:nvCxnSpPr>
          <p:spPr>
            <a:xfrm flipH="1">
              <a:off x="819977" y="3932471"/>
              <a:ext cx="1070592"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D5421FFF-590F-4968-814D-C167004613B3}"/>
                </a:ext>
              </a:extLst>
            </p:cNvPr>
            <p:cNvCxnSpPr>
              <a:cxnSpLocks/>
            </p:cNvCxnSpPr>
            <p:nvPr/>
          </p:nvCxnSpPr>
          <p:spPr>
            <a:xfrm flipH="1">
              <a:off x="722714" y="4225493"/>
              <a:ext cx="1167855"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42" name="Retângulo 41">
              <a:extLst>
                <a:ext uri="{FF2B5EF4-FFF2-40B4-BE49-F238E27FC236}">
                  <a16:creationId xmlns:a16="http://schemas.microsoft.com/office/drawing/2014/main" id="{D797FC37-3230-4232-8B87-BE823720C492}"/>
                </a:ext>
              </a:extLst>
            </p:cNvPr>
            <p:cNvSpPr/>
            <p:nvPr/>
          </p:nvSpPr>
          <p:spPr>
            <a:xfrm>
              <a:off x="1298529" y="2515252"/>
              <a:ext cx="1798778"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rPr>
                <a:t>Características</a:t>
              </a:r>
            </a:p>
          </p:txBody>
        </p:sp>
        <p:cxnSp>
          <p:nvCxnSpPr>
            <p:cNvPr id="43" name="Conector reto 42">
              <a:extLst>
                <a:ext uri="{FF2B5EF4-FFF2-40B4-BE49-F238E27FC236}">
                  <a16:creationId xmlns:a16="http://schemas.microsoft.com/office/drawing/2014/main" id="{BA4715A1-F70C-4F02-A3E4-41B6E799694C}"/>
                </a:ext>
              </a:extLst>
            </p:cNvPr>
            <p:cNvCxnSpPr>
              <a:cxnSpLocks/>
            </p:cNvCxnSpPr>
            <p:nvPr/>
          </p:nvCxnSpPr>
          <p:spPr>
            <a:xfrm flipH="1">
              <a:off x="722714" y="4524752"/>
              <a:ext cx="1167855"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pic>
          <p:nvPicPr>
            <p:cNvPr id="15362" name="Picture 2">
              <a:extLst>
                <a:ext uri="{FF2B5EF4-FFF2-40B4-BE49-F238E27FC236}">
                  <a16:creationId xmlns:a16="http://schemas.microsoft.com/office/drawing/2014/main" id="{ED04A5E2-277A-497B-8F9C-35DBD0B895E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89140" y="2973993"/>
              <a:ext cx="1368383" cy="1741578"/>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Imagem 43">
            <a:extLst>
              <a:ext uri="{FF2B5EF4-FFF2-40B4-BE49-F238E27FC236}">
                <a16:creationId xmlns:a16="http://schemas.microsoft.com/office/drawing/2014/main" id="{DB52656E-CCE3-4CFA-9870-A2F78228894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27612380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B6D5019-3151-4C74-99DA-3620838FF0B2}"/>
              </a:ext>
            </a:extLst>
          </p:cNvPr>
          <p:cNvSpPr>
            <a:spLocks noGrp="1"/>
          </p:cNvSpPr>
          <p:nvPr>
            <p:ph type="title"/>
          </p:nvPr>
        </p:nvSpPr>
        <p:spPr/>
        <p:txBody>
          <a:bodyPr/>
          <a:lstStyle/>
          <a:p>
            <a:r>
              <a:rPr lang="pt-BR" dirty="0"/>
              <a:t>Vantagens </a:t>
            </a:r>
            <a:r>
              <a:rPr lang="pt-BR" dirty="0" err="1"/>
              <a:t>IDEs</a:t>
            </a:r>
            <a:r>
              <a:rPr lang="pt-BR" dirty="0"/>
              <a:t> tradicionais</a:t>
            </a:r>
          </a:p>
        </p:txBody>
      </p:sp>
      <p:sp>
        <p:nvSpPr>
          <p:cNvPr id="5" name="Espaço Reservado para Texto 4">
            <a:extLst>
              <a:ext uri="{FF2B5EF4-FFF2-40B4-BE49-F238E27FC236}">
                <a16:creationId xmlns:a16="http://schemas.microsoft.com/office/drawing/2014/main" id="{8BA1AD6C-CABF-4176-939D-893A011B73B8}"/>
              </a:ext>
            </a:extLst>
          </p:cNvPr>
          <p:cNvSpPr>
            <a:spLocks noGrp="1"/>
          </p:cNvSpPr>
          <p:nvPr>
            <p:ph type="body" sz="quarter" idx="4294967295"/>
          </p:nvPr>
        </p:nvSpPr>
        <p:spPr>
          <a:xfrm>
            <a:off x="0" y="4676775"/>
            <a:ext cx="6969125" cy="393700"/>
          </a:xfrm>
          <a:prstGeom prst="rect">
            <a:avLst/>
          </a:prstGeom>
        </p:spPr>
        <p:txBody>
          <a:bodyPr/>
          <a:lstStyle/>
          <a:p>
            <a:r>
              <a:rPr lang="pt-BR" sz="900" dirty="0"/>
              <a:t>Fonte: https://www.quora.com/What-is-the-difference-between-PyCharm-and-Jupyter-Anaconda</a:t>
            </a:r>
          </a:p>
          <a:p>
            <a:endParaRPr lang="pt-BR" sz="900" dirty="0"/>
          </a:p>
        </p:txBody>
      </p:sp>
      <p:sp>
        <p:nvSpPr>
          <p:cNvPr id="4" name="Retângulo 3">
            <a:extLst>
              <a:ext uri="{FF2B5EF4-FFF2-40B4-BE49-F238E27FC236}">
                <a16:creationId xmlns:a16="http://schemas.microsoft.com/office/drawing/2014/main" id="{2A2746C6-E4BF-4F9E-9665-8FFB032B7F88}"/>
              </a:ext>
            </a:extLst>
          </p:cNvPr>
          <p:cNvSpPr/>
          <p:nvPr/>
        </p:nvSpPr>
        <p:spPr>
          <a:xfrm>
            <a:off x="5364161" y="950913"/>
            <a:ext cx="3476411" cy="3847207"/>
          </a:xfrm>
          <a:prstGeom prst="rect">
            <a:avLst/>
          </a:prstGeom>
        </p:spPr>
        <p:txBody>
          <a:bodyPr wrap="square">
            <a:spAutoFit/>
          </a:bodyPr>
          <a:lstStyle/>
          <a:p>
            <a:pPr>
              <a:spcAft>
                <a:spcPts val="225"/>
              </a:spcAft>
            </a:pPr>
            <a:r>
              <a:rPr lang="pt-BR" sz="2000" b="1" baseline="30000" dirty="0">
                <a:latin typeface="+mj-lt"/>
              </a:rPr>
              <a:t>Visão de projeto</a:t>
            </a:r>
            <a:br>
              <a:rPr lang="pt-BR" sz="2000" b="1" baseline="30000" dirty="0">
                <a:latin typeface="+mj-lt"/>
              </a:rPr>
            </a:br>
            <a:r>
              <a:rPr lang="pt-BR" sz="1600" baseline="30000" dirty="0">
                <a:latin typeface="+mj-lt"/>
              </a:rPr>
              <a:t>Facilita organização, navegação e referências a múltiplos arquivos e pastas</a:t>
            </a:r>
            <a:endParaRPr lang="pt-BR" sz="2000" u="sng" baseline="30000" dirty="0">
              <a:latin typeface="+mj-lt"/>
            </a:endParaRPr>
          </a:p>
          <a:p>
            <a:pPr>
              <a:spcAft>
                <a:spcPts val="225"/>
              </a:spcAft>
            </a:pPr>
            <a:endParaRPr lang="pt-BR" sz="2000" b="1" baseline="30000" dirty="0">
              <a:latin typeface="+mj-lt"/>
            </a:endParaRPr>
          </a:p>
          <a:p>
            <a:pPr>
              <a:spcAft>
                <a:spcPts val="225"/>
              </a:spcAft>
            </a:pPr>
            <a:r>
              <a:rPr lang="pt-BR" sz="2000" b="1" baseline="30000" dirty="0">
                <a:latin typeface="+mj-lt"/>
              </a:rPr>
              <a:t>Gestão de ambiente e pacote</a:t>
            </a:r>
          </a:p>
          <a:p>
            <a:pPr>
              <a:spcAft>
                <a:spcPts val="225"/>
              </a:spcAft>
            </a:pPr>
            <a:r>
              <a:rPr lang="pt-BR" sz="1600" baseline="30000" dirty="0">
                <a:latin typeface="+mj-lt"/>
              </a:rPr>
              <a:t>Faz a conexão com repositórios de pacotes e organiza um ambiente próprio para cada projeto,  mantendo, por exemplo, os pacotes nas versões em que o programa foi desenvolvido</a:t>
            </a:r>
            <a:endParaRPr lang="pt-BR" sz="2000" baseline="30000" dirty="0">
              <a:latin typeface="+mj-lt"/>
            </a:endParaRPr>
          </a:p>
          <a:p>
            <a:pPr>
              <a:spcAft>
                <a:spcPts val="225"/>
              </a:spcAft>
            </a:pPr>
            <a:endParaRPr lang="pt-BR" sz="2000" b="1" baseline="30000" dirty="0">
              <a:latin typeface="+mj-lt"/>
            </a:endParaRPr>
          </a:p>
          <a:p>
            <a:pPr>
              <a:spcAft>
                <a:spcPts val="225"/>
              </a:spcAft>
            </a:pPr>
            <a:r>
              <a:rPr lang="pt-BR" sz="2000" b="1" baseline="30000" dirty="0">
                <a:latin typeface="+mj-lt"/>
              </a:rPr>
              <a:t>Versionamento</a:t>
            </a:r>
            <a:br>
              <a:rPr lang="pt-BR" sz="2000" b="1" baseline="30000" dirty="0">
                <a:latin typeface="+mj-lt"/>
              </a:rPr>
            </a:br>
            <a:r>
              <a:rPr lang="pt-BR" sz="1600" baseline="30000" dirty="0">
                <a:latin typeface="+mj-lt"/>
              </a:rPr>
              <a:t>Administra bibliotecas (versões, repositórios, atualizações, dependências)</a:t>
            </a:r>
          </a:p>
          <a:p>
            <a:pPr>
              <a:spcAft>
                <a:spcPts val="225"/>
              </a:spcAft>
            </a:pPr>
            <a:endParaRPr lang="pt-BR" sz="2000" b="1" baseline="30000" dirty="0">
              <a:latin typeface="+mj-lt"/>
            </a:endParaRPr>
          </a:p>
          <a:p>
            <a:pPr>
              <a:spcAft>
                <a:spcPts val="225"/>
              </a:spcAft>
            </a:pPr>
            <a:r>
              <a:rPr lang="pt-BR" sz="2000" b="1" baseline="30000" dirty="0" err="1">
                <a:latin typeface="+mj-lt"/>
              </a:rPr>
              <a:t>Debugger</a:t>
            </a:r>
            <a:br>
              <a:rPr lang="pt-BR" sz="2000" b="1" baseline="30000" dirty="0">
                <a:latin typeface="+mj-lt"/>
              </a:rPr>
            </a:br>
            <a:r>
              <a:rPr lang="pt-BR" sz="1600" baseline="30000" dirty="0">
                <a:latin typeface="+mj-lt"/>
              </a:rPr>
              <a:t>Ferramenta de apoio para localização de falhas (navegação linha a linha, valor da variável em memória, </a:t>
            </a:r>
            <a:r>
              <a:rPr lang="pt-BR" sz="1600" baseline="30000" dirty="0" err="1">
                <a:latin typeface="+mj-lt"/>
              </a:rPr>
              <a:t>etc</a:t>
            </a:r>
            <a:r>
              <a:rPr lang="pt-BR" sz="1600" baseline="30000" dirty="0">
                <a:latin typeface="+mj-lt"/>
              </a:rPr>
              <a:t>)</a:t>
            </a:r>
          </a:p>
          <a:p>
            <a:pPr>
              <a:spcAft>
                <a:spcPts val="225"/>
              </a:spcAft>
            </a:pPr>
            <a:endParaRPr lang="pt-BR" sz="1600" baseline="30000" dirty="0">
              <a:latin typeface="+mj-lt"/>
            </a:endParaRPr>
          </a:p>
        </p:txBody>
      </p:sp>
      <p:pic>
        <p:nvPicPr>
          <p:cNvPr id="3076" name="Picture 4" descr="Resultado de imagem para pycharm">
            <a:extLst>
              <a:ext uri="{FF2B5EF4-FFF2-40B4-BE49-F238E27FC236}">
                <a16:creationId xmlns:a16="http://schemas.microsoft.com/office/drawing/2014/main" id="{C43162F0-384E-48ED-B685-F4C671605D5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7787" y="939634"/>
            <a:ext cx="4794694" cy="26896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m para pycharm">
            <a:extLst>
              <a:ext uri="{FF2B5EF4-FFF2-40B4-BE49-F238E27FC236}">
                <a16:creationId xmlns:a16="http://schemas.microsoft.com/office/drawing/2014/main" id="{7F221670-CD02-4B95-AF6C-3FDC9E7FE98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60714" y="2407840"/>
            <a:ext cx="3970950" cy="199973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a:extLst>
              <a:ext uri="{FF2B5EF4-FFF2-40B4-BE49-F238E27FC236}">
                <a16:creationId xmlns:a16="http://schemas.microsoft.com/office/drawing/2014/main" id="{45455F97-6174-45FE-94A7-85165E018BE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776796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3393D59-A12B-4B44-A810-ED8C3E780D9E}"/>
              </a:ext>
            </a:extLst>
          </p:cNvPr>
          <p:cNvSpPr>
            <a:spLocks noGrp="1"/>
          </p:cNvSpPr>
          <p:nvPr>
            <p:ph type="title"/>
          </p:nvPr>
        </p:nvSpPr>
        <p:spPr/>
        <p:txBody>
          <a:bodyPr/>
          <a:lstStyle/>
          <a:p>
            <a:r>
              <a:rPr lang="pt-BR" dirty="0"/>
              <a:t>É possível ter os dois?</a:t>
            </a:r>
          </a:p>
        </p:txBody>
      </p:sp>
      <p:grpSp>
        <p:nvGrpSpPr>
          <p:cNvPr id="35" name="Agrupar 34">
            <a:extLst>
              <a:ext uri="{FF2B5EF4-FFF2-40B4-BE49-F238E27FC236}">
                <a16:creationId xmlns:a16="http://schemas.microsoft.com/office/drawing/2014/main" id="{7596FD30-3373-49A2-95E6-468E83B6E9A4}"/>
              </a:ext>
            </a:extLst>
          </p:cNvPr>
          <p:cNvGrpSpPr/>
          <p:nvPr/>
        </p:nvGrpSpPr>
        <p:grpSpPr>
          <a:xfrm>
            <a:off x="454193" y="1003164"/>
            <a:ext cx="8147264" cy="3712407"/>
            <a:chOff x="253024" y="735676"/>
            <a:chExt cx="8734295" cy="3979895"/>
          </a:xfrm>
        </p:grpSpPr>
        <p:sp>
          <p:nvSpPr>
            <p:cNvPr id="4" name="Retângulo: Cantos Arredondados 3">
              <a:extLst>
                <a:ext uri="{FF2B5EF4-FFF2-40B4-BE49-F238E27FC236}">
                  <a16:creationId xmlns:a16="http://schemas.microsoft.com/office/drawing/2014/main" id="{394D3862-4A69-4444-895C-4349F10867EC}"/>
                </a:ext>
              </a:extLst>
            </p:cNvPr>
            <p:cNvSpPr/>
            <p:nvPr/>
          </p:nvSpPr>
          <p:spPr>
            <a:xfrm>
              <a:off x="253024" y="735676"/>
              <a:ext cx="3613586" cy="1741556"/>
            </a:xfrm>
            <a:prstGeom prst="roundRect">
              <a:avLst>
                <a:gd name="adj" fmla="val 8394"/>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p>
          </p:txBody>
        </p:sp>
        <p:sp>
          <p:nvSpPr>
            <p:cNvPr id="5" name="Retângulo 4">
              <a:extLst>
                <a:ext uri="{FF2B5EF4-FFF2-40B4-BE49-F238E27FC236}">
                  <a16:creationId xmlns:a16="http://schemas.microsoft.com/office/drawing/2014/main" id="{554B90F3-25ED-47AE-B802-AA839CC4EBDF}"/>
                </a:ext>
              </a:extLst>
            </p:cNvPr>
            <p:cNvSpPr/>
            <p:nvPr/>
          </p:nvSpPr>
          <p:spPr>
            <a:xfrm>
              <a:off x="253024" y="924732"/>
              <a:ext cx="3613586" cy="12955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p>
          </p:txBody>
        </p:sp>
        <p:sp>
          <p:nvSpPr>
            <p:cNvPr id="6" name="Retângulo: Cantos Arredondados 5">
              <a:extLst>
                <a:ext uri="{FF2B5EF4-FFF2-40B4-BE49-F238E27FC236}">
                  <a16:creationId xmlns:a16="http://schemas.microsoft.com/office/drawing/2014/main" id="{79D25243-2B69-4D19-B65F-6E2E35273F60}"/>
                </a:ext>
              </a:extLst>
            </p:cNvPr>
            <p:cNvSpPr/>
            <p:nvPr/>
          </p:nvSpPr>
          <p:spPr>
            <a:xfrm>
              <a:off x="253024" y="735678"/>
              <a:ext cx="3613586" cy="286783"/>
            </a:xfrm>
            <a:prstGeom prst="roundRect">
              <a:avLst>
                <a:gd name="adj" fmla="val 3897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DOCUMENTO DE IDENTIFICAÇÃO</a:t>
              </a:r>
            </a:p>
          </p:txBody>
        </p:sp>
        <p:sp>
          <p:nvSpPr>
            <p:cNvPr id="7" name="Retângulo 6">
              <a:extLst>
                <a:ext uri="{FF2B5EF4-FFF2-40B4-BE49-F238E27FC236}">
                  <a16:creationId xmlns:a16="http://schemas.microsoft.com/office/drawing/2014/main" id="{B11B9B62-C9CF-4120-960B-DCD0A04CA5D4}"/>
                </a:ext>
              </a:extLst>
            </p:cNvPr>
            <p:cNvSpPr/>
            <p:nvPr/>
          </p:nvSpPr>
          <p:spPr>
            <a:xfrm>
              <a:off x="380970" y="1125516"/>
              <a:ext cx="981136" cy="1304423"/>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p>
          </p:txBody>
        </p:sp>
        <p:grpSp>
          <p:nvGrpSpPr>
            <p:cNvPr id="8" name="Agrupar 7">
              <a:extLst>
                <a:ext uri="{FF2B5EF4-FFF2-40B4-BE49-F238E27FC236}">
                  <a16:creationId xmlns:a16="http://schemas.microsoft.com/office/drawing/2014/main" id="{72F3EA95-2BC5-411F-B32C-1877F110E496}"/>
                </a:ext>
              </a:extLst>
            </p:cNvPr>
            <p:cNvGrpSpPr/>
            <p:nvPr/>
          </p:nvGrpSpPr>
          <p:grpSpPr>
            <a:xfrm>
              <a:off x="1397210" y="1141310"/>
              <a:ext cx="2346658" cy="241911"/>
              <a:chOff x="1811846" y="2230624"/>
              <a:chExt cx="3521752" cy="363049"/>
            </a:xfrm>
          </p:grpSpPr>
          <p:sp>
            <p:nvSpPr>
              <p:cNvPr id="9" name="Retângulo 8">
                <a:extLst>
                  <a:ext uri="{FF2B5EF4-FFF2-40B4-BE49-F238E27FC236}">
                    <a16:creationId xmlns:a16="http://schemas.microsoft.com/office/drawing/2014/main" id="{06A763A4-5C26-49D7-8866-6C590A296193}"/>
                  </a:ext>
                </a:extLst>
              </p:cNvPr>
              <p:cNvSpPr/>
              <p:nvPr/>
            </p:nvSpPr>
            <p:spPr>
              <a:xfrm>
                <a:off x="2714030" y="2230624"/>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a:solidFill>
                      <a:schemeClr val="tx1"/>
                    </a:solidFill>
                  </a:rPr>
                  <a:t>ANACONDA</a:t>
                </a:r>
              </a:p>
            </p:txBody>
          </p:sp>
          <p:sp>
            <p:nvSpPr>
              <p:cNvPr id="10" name="Retângulo 9">
                <a:extLst>
                  <a:ext uri="{FF2B5EF4-FFF2-40B4-BE49-F238E27FC236}">
                    <a16:creationId xmlns:a16="http://schemas.microsoft.com/office/drawing/2014/main" id="{CA7A2C70-A3C5-4A72-BDD4-B86F58513ABA}"/>
                  </a:ext>
                </a:extLst>
              </p:cNvPr>
              <p:cNvSpPr/>
              <p:nvPr/>
            </p:nvSpPr>
            <p:spPr>
              <a:xfrm>
                <a:off x="1811846" y="2230624"/>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500" b="1" dirty="0">
                    <a:solidFill>
                      <a:schemeClr val="tx1"/>
                    </a:solidFill>
                  </a:rPr>
                  <a:t>NOME:</a:t>
                </a:r>
              </a:p>
            </p:txBody>
          </p:sp>
        </p:grpSp>
        <p:grpSp>
          <p:nvGrpSpPr>
            <p:cNvPr id="11" name="Agrupar 10">
              <a:extLst>
                <a:ext uri="{FF2B5EF4-FFF2-40B4-BE49-F238E27FC236}">
                  <a16:creationId xmlns:a16="http://schemas.microsoft.com/office/drawing/2014/main" id="{2617B380-4D23-4C2A-9A27-C8ADBE6CC6F5}"/>
                </a:ext>
              </a:extLst>
            </p:cNvPr>
            <p:cNvGrpSpPr/>
            <p:nvPr/>
          </p:nvGrpSpPr>
          <p:grpSpPr>
            <a:xfrm>
              <a:off x="1397210" y="1414812"/>
              <a:ext cx="2346658" cy="241911"/>
              <a:chOff x="1811846" y="2695325"/>
              <a:chExt cx="3521752" cy="363049"/>
            </a:xfrm>
          </p:grpSpPr>
          <p:sp>
            <p:nvSpPr>
              <p:cNvPr id="12" name="Retângulo 11">
                <a:extLst>
                  <a:ext uri="{FF2B5EF4-FFF2-40B4-BE49-F238E27FC236}">
                    <a16:creationId xmlns:a16="http://schemas.microsoft.com/office/drawing/2014/main" id="{18D4DD5C-B024-48E4-9D09-F3D7CA9857BD}"/>
                  </a:ext>
                </a:extLst>
              </p:cNvPr>
              <p:cNvSpPr/>
              <p:nvPr/>
            </p:nvSpPr>
            <p:spPr>
              <a:xfrm>
                <a:off x="2714030" y="2695325"/>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a:solidFill>
                      <a:schemeClr val="tx1"/>
                    </a:solidFill>
                  </a:rPr>
                  <a:t>Austin, Texas, EUA</a:t>
                </a:r>
              </a:p>
            </p:txBody>
          </p:sp>
          <p:sp>
            <p:nvSpPr>
              <p:cNvPr id="13" name="Retângulo 12">
                <a:extLst>
                  <a:ext uri="{FF2B5EF4-FFF2-40B4-BE49-F238E27FC236}">
                    <a16:creationId xmlns:a16="http://schemas.microsoft.com/office/drawing/2014/main" id="{2BDFBC2C-173E-4A62-AEFA-F3A02C983085}"/>
                  </a:ext>
                </a:extLst>
              </p:cNvPr>
              <p:cNvSpPr/>
              <p:nvPr/>
            </p:nvSpPr>
            <p:spPr>
              <a:xfrm>
                <a:off x="1811846" y="2695325"/>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500" b="1" dirty="0">
                    <a:solidFill>
                      <a:schemeClr val="tx1"/>
                    </a:solidFill>
                  </a:rPr>
                  <a:t>NATURAL:</a:t>
                </a:r>
              </a:p>
            </p:txBody>
          </p:sp>
        </p:grpSp>
        <p:grpSp>
          <p:nvGrpSpPr>
            <p:cNvPr id="14" name="Agrupar 13">
              <a:extLst>
                <a:ext uri="{FF2B5EF4-FFF2-40B4-BE49-F238E27FC236}">
                  <a16:creationId xmlns:a16="http://schemas.microsoft.com/office/drawing/2014/main" id="{D15F8269-79FF-4F77-8BDF-056F9237E569}"/>
                </a:ext>
              </a:extLst>
            </p:cNvPr>
            <p:cNvGrpSpPr/>
            <p:nvPr/>
          </p:nvGrpSpPr>
          <p:grpSpPr>
            <a:xfrm>
              <a:off x="1397210" y="1688314"/>
              <a:ext cx="2346658" cy="241911"/>
              <a:chOff x="1811846" y="3160026"/>
              <a:chExt cx="3521752" cy="363049"/>
            </a:xfrm>
          </p:grpSpPr>
          <p:sp>
            <p:nvSpPr>
              <p:cNvPr id="15" name="Retângulo 14">
                <a:extLst>
                  <a:ext uri="{FF2B5EF4-FFF2-40B4-BE49-F238E27FC236}">
                    <a16:creationId xmlns:a16="http://schemas.microsoft.com/office/drawing/2014/main" id="{CA4FBDE2-DB41-48B2-B4B9-B155BC11F3AA}"/>
                  </a:ext>
                </a:extLst>
              </p:cNvPr>
              <p:cNvSpPr/>
              <p:nvPr/>
            </p:nvSpPr>
            <p:spPr>
              <a:xfrm>
                <a:off x="2714030" y="3160026"/>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err="1">
                    <a:solidFill>
                      <a:schemeClr val="tx1"/>
                    </a:solidFill>
                  </a:rPr>
                  <a:t>Jul</a:t>
                </a:r>
                <a:r>
                  <a:rPr lang="pt-BR" sz="700" dirty="0">
                    <a:solidFill>
                      <a:schemeClr val="tx1"/>
                    </a:solidFill>
                  </a:rPr>
                  <a:t>/2012</a:t>
                </a:r>
              </a:p>
            </p:txBody>
          </p:sp>
          <p:sp>
            <p:nvSpPr>
              <p:cNvPr id="16" name="Retângulo 15">
                <a:extLst>
                  <a:ext uri="{FF2B5EF4-FFF2-40B4-BE49-F238E27FC236}">
                    <a16:creationId xmlns:a16="http://schemas.microsoft.com/office/drawing/2014/main" id="{1315D33F-79BF-4862-9468-E74CB8F076AF}"/>
                  </a:ext>
                </a:extLst>
              </p:cNvPr>
              <p:cNvSpPr/>
              <p:nvPr/>
            </p:nvSpPr>
            <p:spPr>
              <a:xfrm>
                <a:off x="1811846" y="3160026"/>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500" b="1" dirty="0">
                    <a:solidFill>
                      <a:schemeClr val="tx1"/>
                    </a:solidFill>
                  </a:rPr>
                  <a:t>DATA NASC.:</a:t>
                </a:r>
              </a:p>
            </p:txBody>
          </p:sp>
        </p:grpSp>
        <p:grpSp>
          <p:nvGrpSpPr>
            <p:cNvPr id="17" name="Agrupar 16">
              <a:extLst>
                <a:ext uri="{FF2B5EF4-FFF2-40B4-BE49-F238E27FC236}">
                  <a16:creationId xmlns:a16="http://schemas.microsoft.com/office/drawing/2014/main" id="{C2DBA867-7091-40AA-894E-B963973FF7D4}"/>
                </a:ext>
              </a:extLst>
            </p:cNvPr>
            <p:cNvGrpSpPr/>
            <p:nvPr/>
          </p:nvGrpSpPr>
          <p:grpSpPr>
            <a:xfrm>
              <a:off x="1397210" y="1961816"/>
              <a:ext cx="2346658" cy="241911"/>
              <a:chOff x="1811846" y="3624727"/>
              <a:chExt cx="3521752" cy="363049"/>
            </a:xfrm>
          </p:grpSpPr>
          <p:sp>
            <p:nvSpPr>
              <p:cNvPr id="18" name="Retângulo 17">
                <a:extLst>
                  <a:ext uri="{FF2B5EF4-FFF2-40B4-BE49-F238E27FC236}">
                    <a16:creationId xmlns:a16="http://schemas.microsoft.com/office/drawing/2014/main" id="{6F479154-4936-427A-A458-32FED3BAB9DF}"/>
                  </a:ext>
                </a:extLst>
              </p:cNvPr>
              <p:cNvSpPr/>
              <p:nvPr/>
            </p:nvSpPr>
            <p:spPr>
              <a:xfrm>
                <a:off x="2714030" y="3624727"/>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a:solidFill>
                      <a:schemeClr val="tx1"/>
                    </a:solidFill>
                  </a:rPr>
                  <a:t>Travis </a:t>
                </a:r>
                <a:r>
                  <a:rPr lang="pt-BR" sz="700" dirty="0" err="1">
                    <a:solidFill>
                      <a:schemeClr val="tx1"/>
                    </a:solidFill>
                  </a:rPr>
                  <a:t>Oliphant</a:t>
                </a:r>
                <a:r>
                  <a:rPr lang="pt-BR" sz="700" dirty="0">
                    <a:solidFill>
                      <a:schemeClr val="tx1"/>
                    </a:solidFill>
                  </a:rPr>
                  <a:t> / Peter Wang</a:t>
                </a:r>
              </a:p>
            </p:txBody>
          </p:sp>
          <p:sp>
            <p:nvSpPr>
              <p:cNvPr id="19" name="Retângulo 18">
                <a:extLst>
                  <a:ext uri="{FF2B5EF4-FFF2-40B4-BE49-F238E27FC236}">
                    <a16:creationId xmlns:a16="http://schemas.microsoft.com/office/drawing/2014/main" id="{F50C0990-5CD1-47C3-80BB-62FFD76B6523}"/>
                  </a:ext>
                </a:extLst>
              </p:cNvPr>
              <p:cNvSpPr/>
              <p:nvPr/>
            </p:nvSpPr>
            <p:spPr>
              <a:xfrm>
                <a:off x="1811846" y="3624727"/>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500" b="1" dirty="0">
                    <a:solidFill>
                      <a:schemeClr val="tx1"/>
                    </a:solidFill>
                  </a:rPr>
                  <a:t>FILIAÇÃO:</a:t>
                </a:r>
              </a:p>
            </p:txBody>
          </p:sp>
        </p:grpSp>
        <p:cxnSp>
          <p:nvCxnSpPr>
            <p:cNvPr id="20" name="Conector reto 19">
              <a:extLst>
                <a:ext uri="{FF2B5EF4-FFF2-40B4-BE49-F238E27FC236}">
                  <a16:creationId xmlns:a16="http://schemas.microsoft.com/office/drawing/2014/main" id="{905B9E22-F323-406E-B244-2F89CA6E5606}"/>
                </a:ext>
              </a:extLst>
            </p:cNvPr>
            <p:cNvCxnSpPr/>
            <p:nvPr/>
          </p:nvCxnSpPr>
          <p:spPr>
            <a:xfrm>
              <a:off x="1461177" y="1399016"/>
              <a:ext cx="222688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0D2A3B40-2A49-4898-A61E-D3E1BDA56F6D}"/>
                </a:ext>
              </a:extLst>
            </p:cNvPr>
            <p:cNvCxnSpPr/>
            <p:nvPr/>
          </p:nvCxnSpPr>
          <p:spPr>
            <a:xfrm>
              <a:off x="1461177" y="1672519"/>
              <a:ext cx="222688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1AD27BC5-394F-4750-B4C7-1CE663144A18}"/>
                </a:ext>
              </a:extLst>
            </p:cNvPr>
            <p:cNvCxnSpPr/>
            <p:nvPr/>
          </p:nvCxnSpPr>
          <p:spPr>
            <a:xfrm>
              <a:off x="1461177" y="1946021"/>
              <a:ext cx="222688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40C1908A-39EF-46C8-B0B9-5C2F5684C770}"/>
                </a:ext>
              </a:extLst>
            </p:cNvPr>
            <p:cNvCxnSpPr/>
            <p:nvPr/>
          </p:nvCxnSpPr>
          <p:spPr>
            <a:xfrm>
              <a:off x="1461177" y="1125515"/>
              <a:ext cx="222688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0FA6AFA4-123E-4EEA-A867-C07D9FAAB20C}"/>
                </a:ext>
              </a:extLst>
            </p:cNvPr>
            <p:cNvCxnSpPr/>
            <p:nvPr/>
          </p:nvCxnSpPr>
          <p:spPr>
            <a:xfrm>
              <a:off x="1461177" y="2219523"/>
              <a:ext cx="222688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5" name="Agrupar 24">
              <a:extLst>
                <a:ext uri="{FF2B5EF4-FFF2-40B4-BE49-F238E27FC236}">
                  <a16:creationId xmlns:a16="http://schemas.microsoft.com/office/drawing/2014/main" id="{D635F22C-C8D6-4F4B-8CDB-76588264B95A}"/>
                </a:ext>
              </a:extLst>
            </p:cNvPr>
            <p:cNvGrpSpPr/>
            <p:nvPr/>
          </p:nvGrpSpPr>
          <p:grpSpPr>
            <a:xfrm>
              <a:off x="1397210" y="2235321"/>
              <a:ext cx="2346658" cy="241911"/>
              <a:chOff x="1811846" y="3989542"/>
              <a:chExt cx="3521752" cy="363049"/>
            </a:xfrm>
          </p:grpSpPr>
          <p:sp>
            <p:nvSpPr>
              <p:cNvPr id="26" name="Retângulo 25">
                <a:extLst>
                  <a:ext uri="{FF2B5EF4-FFF2-40B4-BE49-F238E27FC236}">
                    <a16:creationId xmlns:a16="http://schemas.microsoft.com/office/drawing/2014/main" id="{0221FACA-63A7-414F-BB14-B0CA1657FFD5}"/>
                  </a:ext>
                </a:extLst>
              </p:cNvPr>
              <p:cNvSpPr/>
              <p:nvPr/>
            </p:nvSpPr>
            <p:spPr>
              <a:xfrm>
                <a:off x="2714030" y="3989542"/>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a:solidFill>
                      <a:schemeClr val="tx1"/>
                    </a:solidFill>
                  </a:rPr>
                  <a:t>Anaconda Inc.</a:t>
                </a:r>
              </a:p>
            </p:txBody>
          </p:sp>
          <p:sp>
            <p:nvSpPr>
              <p:cNvPr id="27" name="Retângulo 26">
                <a:extLst>
                  <a:ext uri="{FF2B5EF4-FFF2-40B4-BE49-F238E27FC236}">
                    <a16:creationId xmlns:a16="http://schemas.microsoft.com/office/drawing/2014/main" id="{7FD3A714-0CF8-452B-9360-B5DA6526BBAD}"/>
                  </a:ext>
                </a:extLst>
              </p:cNvPr>
              <p:cNvSpPr/>
              <p:nvPr/>
            </p:nvSpPr>
            <p:spPr>
              <a:xfrm>
                <a:off x="1811846" y="3989542"/>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500" b="1" dirty="0">
                    <a:solidFill>
                      <a:schemeClr val="tx1"/>
                    </a:solidFill>
                  </a:rPr>
                  <a:t>RESP:</a:t>
                </a:r>
              </a:p>
            </p:txBody>
          </p:sp>
        </p:grpSp>
        <p:pic>
          <p:nvPicPr>
            <p:cNvPr id="29" name="Picture 4" descr="Resultado de imagem para DNA">
              <a:extLst>
                <a:ext uri="{FF2B5EF4-FFF2-40B4-BE49-F238E27FC236}">
                  <a16:creationId xmlns:a16="http://schemas.microsoft.com/office/drawing/2014/main" id="{9B8EC3C5-0875-4F72-8D46-01AD9204CE1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00665" y="2934434"/>
              <a:ext cx="762609" cy="1727991"/>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29">
              <a:extLst>
                <a:ext uri="{FF2B5EF4-FFF2-40B4-BE49-F238E27FC236}">
                  <a16:creationId xmlns:a16="http://schemas.microsoft.com/office/drawing/2014/main" id="{3CFF91B9-31DC-42AC-8472-52EE654AE86A}"/>
                </a:ext>
              </a:extLst>
            </p:cNvPr>
            <p:cNvSpPr/>
            <p:nvPr/>
          </p:nvSpPr>
          <p:spPr>
            <a:xfrm>
              <a:off x="1612821" y="2934434"/>
              <a:ext cx="2289149" cy="825867"/>
            </a:xfrm>
            <a:prstGeom prst="rect">
              <a:avLst/>
            </a:prstGeom>
          </p:spPr>
          <p:txBody>
            <a:bodyPr wrap="square">
              <a:spAutoFit/>
            </a:bodyPr>
            <a:lstStyle/>
            <a:p>
              <a:pPr marL="257175" indent="-257175">
                <a:spcAft>
                  <a:spcPts val="675"/>
                </a:spcAft>
                <a:buFont typeface="Arial" panose="020B0604020202020204" pitchFamily="34" charset="0"/>
                <a:buChar char="•"/>
              </a:pPr>
              <a:r>
                <a:rPr lang="pt-BR" sz="1800" baseline="30000" dirty="0">
                  <a:latin typeface="+mj-lt"/>
                </a:rPr>
                <a:t>Gestão de pacotes</a:t>
              </a:r>
            </a:p>
            <a:p>
              <a:pPr marL="257175" indent="-257175">
                <a:spcAft>
                  <a:spcPts val="675"/>
                </a:spcAft>
                <a:buFont typeface="Arial" panose="020B0604020202020204" pitchFamily="34" charset="0"/>
                <a:buChar char="•"/>
              </a:pPr>
              <a:r>
                <a:rPr lang="pt-BR" sz="1800" baseline="30000" dirty="0">
                  <a:latin typeface="+mj-lt"/>
                </a:rPr>
                <a:t>Gestão de ambientes</a:t>
              </a:r>
            </a:p>
            <a:p>
              <a:pPr marL="257175" indent="-257175">
                <a:spcAft>
                  <a:spcPts val="675"/>
                </a:spcAft>
                <a:buFont typeface="Arial" panose="020B0604020202020204" pitchFamily="34" charset="0"/>
                <a:buChar char="•"/>
              </a:pPr>
              <a:r>
                <a:rPr lang="pt-BR" sz="1800" baseline="30000" dirty="0">
                  <a:latin typeface="+mj-lt"/>
                </a:rPr>
                <a:t>Gestão de </a:t>
              </a:r>
              <a:r>
                <a:rPr lang="pt-BR" sz="1800" baseline="30000" dirty="0" err="1">
                  <a:latin typeface="+mj-lt"/>
                </a:rPr>
                <a:t>IDEs</a:t>
              </a:r>
              <a:endParaRPr lang="pt-BR" sz="1800" baseline="30000" dirty="0">
                <a:latin typeface="+mj-lt"/>
              </a:endParaRPr>
            </a:p>
          </p:txBody>
        </p:sp>
        <p:sp>
          <p:nvSpPr>
            <p:cNvPr id="31" name="Retângulo: Cantos Arredondados 30">
              <a:extLst>
                <a:ext uri="{FF2B5EF4-FFF2-40B4-BE49-F238E27FC236}">
                  <a16:creationId xmlns:a16="http://schemas.microsoft.com/office/drawing/2014/main" id="{DF2E2926-8146-431A-9B13-B8118C75C50E}"/>
                </a:ext>
              </a:extLst>
            </p:cNvPr>
            <p:cNvSpPr/>
            <p:nvPr/>
          </p:nvSpPr>
          <p:spPr>
            <a:xfrm>
              <a:off x="253024" y="2676726"/>
              <a:ext cx="3613586" cy="2038845"/>
            </a:xfrm>
            <a:prstGeom prst="roundRect">
              <a:avLst>
                <a:gd name="adj" fmla="val 5418"/>
              </a:avLst>
            </a:prstGeom>
            <a:ln>
              <a:solidFill>
                <a:schemeClr val="tx1"/>
              </a:solidFill>
            </a:ln>
          </p:spPr>
          <p:txBody>
            <a:bodyPr wrap="square" anchor="t">
              <a:noAutofit/>
            </a:bodyPr>
            <a:lstStyle/>
            <a:p>
              <a:pPr algn="ctr"/>
              <a:endParaRPr lang="pt-BR" sz="1800" b="1" u="sng" baseline="30000" dirty="0">
                <a:latin typeface="+mj-lt"/>
              </a:endParaRPr>
            </a:p>
          </p:txBody>
        </p:sp>
        <p:cxnSp>
          <p:nvCxnSpPr>
            <p:cNvPr id="32" name="Conector reto 31">
              <a:extLst>
                <a:ext uri="{FF2B5EF4-FFF2-40B4-BE49-F238E27FC236}">
                  <a16:creationId xmlns:a16="http://schemas.microsoft.com/office/drawing/2014/main" id="{AD5421F7-87A8-470F-829B-1FF582CE80A2}"/>
                </a:ext>
              </a:extLst>
            </p:cNvPr>
            <p:cNvCxnSpPr>
              <a:cxnSpLocks/>
            </p:cNvCxnSpPr>
            <p:nvPr/>
          </p:nvCxnSpPr>
          <p:spPr>
            <a:xfrm flipH="1">
              <a:off x="761807" y="3048656"/>
              <a:ext cx="960743"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EA060C0F-66C1-4CE0-AD2E-692FB7E569E1}"/>
                </a:ext>
              </a:extLst>
            </p:cNvPr>
            <p:cNvCxnSpPr>
              <a:cxnSpLocks/>
            </p:cNvCxnSpPr>
            <p:nvPr/>
          </p:nvCxnSpPr>
          <p:spPr>
            <a:xfrm flipH="1">
              <a:off x="487487" y="3354893"/>
              <a:ext cx="1235063"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4B779755-1A20-41C3-8248-CD554E80CAA1}"/>
                </a:ext>
              </a:extLst>
            </p:cNvPr>
            <p:cNvCxnSpPr>
              <a:cxnSpLocks/>
            </p:cNvCxnSpPr>
            <p:nvPr/>
          </p:nvCxnSpPr>
          <p:spPr>
            <a:xfrm flipH="1">
              <a:off x="674522" y="3647172"/>
              <a:ext cx="1048028"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63DD9FC2-6A4A-4879-A73D-6F48B60451CD}"/>
                </a:ext>
              </a:extLst>
            </p:cNvPr>
            <p:cNvSpPr/>
            <p:nvPr/>
          </p:nvSpPr>
          <p:spPr>
            <a:xfrm>
              <a:off x="1191256" y="2515252"/>
              <a:ext cx="1614215"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rPr>
                <a:t>Características</a:t>
              </a:r>
            </a:p>
          </p:txBody>
        </p:sp>
        <p:pic>
          <p:nvPicPr>
            <p:cNvPr id="5122" name="Picture 2" descr="Resultado de imagem para anaconda logo">
              <a:extLst>
                <a:ext uri="{FF2B5EF4-FFF2-40B4-BE49-F238E27FC236}">
                  <a16:creationId xmlns:a16="http://schemas.microsoft.com/office/drawing/2014/main" id="{9E93185A-2E26-41D8-B42B-B2C14D20842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42006" y="1221955"/>
              <a:ext cx="851046" cy="955656"/>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m 38">
              <a:extLst>
                <a:ext uri="{FF2B5EF4-FFF2-40B4-BE49-F238E27FC236}">
                  <a16:creationId xmlns:a16="http://schemas.microsoft.com/office/drawing/2014/main" id="{12B7CF9F-2169-46D6-B712-EA7FC2BCF60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034735" y="754796"/>
              <a:ext cx="4952583" cy="1318227"/>
            </a:xfrm>
            <a:prstGeom prst="rect">
              <a:avLst/>
            </a:prstGeom>
          </p:spPr>
        </p:pic>
        <p:pic>
          <p:nvPicPr>
            <p:cNvPr id="40" name="Imagem 39">
              <a:extLst>
                <a:ext uri="{FF2B5EF4-FFF2-40B4-BE49-F238E27FC236}">
                  <a16:creationId xmlns:a16="http://schemas.microsoft.com/office/drawing/2014/main" id="{7207010B-8C09-4150-A6E3-CE05EDA1D76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038520" y="3852194"/>
              <a:ext cx="4948799" cy="786150"/>
            </a:xfrm>
            <a:prstGeom prst="rect">
              <a:avLst/>
            </a:prstGeom>
          </p:spPr>
        </p:pic>
        <p:pic>
          <p:nvPicPr>
            <p:cNvPr id="43" name="Imagem 42">
              <a:extLst>
                <a:ext uri="{FF2B5EF4-FFF2-40B4-BE49-F238E27FC236}">
                  <a16:creationId xmlns:a16="http://schemas.microsoft.com/office/drawing/2014/main" id="{C74F68B8-9BF7-4262-A96F-0B0B658B0F1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038520" y="2963489"/>
              <a:ext cx="4948799" cy="888705"/>
            </a:xfrm>
            <a:prstGeom prst="rect">
              <a:avLst/>
            </a:prstGeom>
          </p:spPr>
        </p:pic>
        <p:pic>
          <p:nvPicPr>
            <p:cNvPr id="44" name="Imagem 43">
              <a:extLst>
                <a:ext uri="{FF2B5EF4-FFF2-40B4-BE49-F238E27FC236}">
                  <a16:creationId xmlns:a16="http://schemas.microsoft.com/office/drawing/2014/main" id="{13C64415-184A-44A5-BEBF-D30719D1C98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034735" y="2062135"/>
              <a:ext cx="4952583" cy="717230"/>
            </a:xfrm>
            <a:prstGeom prst="rect">
              <a:avLst/>
            </a:prstGeom>
          </p:spPr>
        </p:pic>
      </p:grpSp>
      <p:pic>
        <p:nvPicPr>
          <p:cNvPr id="42" name="Imagem 41">
            <a:extLst>
              <a:ext uri="{FF2B5EF4-FFF2-40B4-BE49-F238E27FC236}">
                <a16:creationId xmlns:a16="http://schemas.microsoft.com/office/drawing/2014/main" id="{7481B2BE-B483-42B4-9DB8-9453B56A2A6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4597828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3393D59-A12B-4B44-A810-ED8C3E780D9E}"/>
              </a:ext>
            </a:extLst>
          </p:cNvPr>
          <p:cNvSpPr>
            <a:spLocks noGrp="1"/>
          </p:cNvSpPr>
          <p:nvPr>
            <p:ph type="title"/>
          </p:nvPr>
        </p:nvSpPr>
        <p:spPr/>
        <p:txBody>
          <a:bodyPr/>
          <a:lstStyle/>
          <a:p>
            <a:r>
              <a:rPr lang="pt-BR" dirty="0"/>
              <a:t>É possível ter os dois?</a:t>
            </a:r>
          </a:p>
        </p:txBody>
      </p:sp>
      <p:sp>
        <p:nvSpPr>
          <p:cNvPr id="28" name="Espaço Reservado para Texto 27">
            <a:extLst>
              <a:ext uri="{FF2B5EF4-FFF2-40B4-BE49-F238E27FC236}">
                <a16:creationId xmlns:a16="http://schemas.microsoft.com/office/drawing/2014/main" id="{FDACFBAE-43EF-4438-9D47-B7CD88637F0E}"/>
              </a:ext>
            </a:extLst>
          </p:cNvPr>
          <p:cNvSpPr>
            <a:spLocks noGrp="1"/>
          </p:cNvSpPr>
          <p:nvPr>
            <p:ph type="body" sz="quarter" idx="4294967295"/>
          </p:nvPr>
        </p:nvSpPr>
        <p:spPr>
          <a:xfrm>
            <a:off x="0" y="4676775"/>
            <a:ext cx="6969125" cy="393700"/>
          </a:xfrm>
          <a:prstGeom prst="rect">
            <a:avLst/>
          </a:prstGeom>
        </p:spPr>
        <p:txBody>
          <a:bodyPr/>
          <a:lstStyle/>
          <a:p>
            <a:r>
              <a:rPr lang="pt-BR" sz="900" dirty="0"/>
              <a:t>Fonte: https://www.youtube.com/watch?v=NSiPeoDpwuI&amp;t=1217s</a:t>
            </a:r>
          </a:p>
          <a:p>
            <a:endParaRPr lang="pt-BR" sz="900" dirty="0"/>
          </a:p>
        </p:txBody>
      </p:sp>
      <p:grpSp>
        <p:nvGrpSpPr>
          <p:cNvPr id="35" name="Agrupar 34">
            <a:extLst>
              <a:ext uri="{FF2B5EF4-FFF2-40B4-BE49-F238E27FC236}">
                <a16:creationId xmlns:a16="http://schemas.microsoft.com/office/drawing/2014/main" id="{E439C3CA-15AA-46F7-A063-EB454EB38D23}"/>
              </a:ext>
            </a:extLst>
          </p:cNvPr>
          <p:cNvGrpSpPr/>
          <p:nvPr/>
        </p:nvGrpSpPr>
        <p:grpSpPr>
          <a:xfrm>
            <a:off x="378006" y="991777"/>
            <a:ext cx="8506927" cy="3592415"/>
            <a:chOff x="253024" y="735676"/>
            <a:chExt cx="8590311" cy="3979895"/>
          </a:xfrm>
        </p:grpSpPr>
        <p:sp>
          <p:nvSpPr>
            <p:cNvPr id="4" name="Retângulo: Cantos Arredondados 3">
              <a:extLst>
                <a:ext uri="{FF2B5EF4-FFF2-40B4-BE49-F238E27FC236}">
                  <a16:creationId xmlns:a16="http://schemas.microsoft.com/office/drawing/2014/main" id="{394D3862-4A69-4444-895C-4349F10867EC}"/>
                </a:ext>
              </a:extLst>
            </p:cNvPr>
            <p:cNvSpPr/>
            <p:nvPr/>
          </p:nvSpPr>
          <p:spPr>
            <a:xfrm>
              <a:off x="253024" y="735676"/>
              <a:ext cx="3613586" cy="1741556"/>
            </a:xfrm>
            <a:prstGeom prst="roundRect">
              <a:avLst>
                <a:gd name="adj" fmla="val 8394"/>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p>
          </p:txBody>
        </p:sp>
        <p:sp>
          <p:nvSpPr>
            <p:cNvPr id="5" name="Retângulo 4">
              <a:extLst>
                <a:ext uri="{FF2B5EF4-FFF2-40B4-BE49-F238E27FC236}">
                  <a16:creationId xmlns:a16="http://schemas.microsoft.com/office/drawing/2014/main" id="{554B90F3-25ED-47AE-B802-AA839CC4EBDF}"/>
                </a:ext>
              </a:extLst>
            </p:cNvPr>
            <p:cNvSpPr/>
            <p:nvPr/>
          </p:nvSpPr>
          <p:spPr>
            <a:xfrm>
              <a:off x="253024" y="924732"/>
              <a:ext cx="3613586" cy="12955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p>
          </p:txBody>
        </p:sp>
        <p:sp>
          <p:nvSpPr>
            <p:cNvPr id="6" name="Retângulo: Cantos Arredondados 5">
              <a:extLst>
                <a:ext uri="{FF2B5EF4-FFF2-40B4-BE49-F238E27FC236}">
                  <a16:creationId xmlns:a16="http://schemas.microsoft.com/office/drawing/2014/main" id="{79D25243-2B69-4D19-B65F-6E2E35273F60}"/>
                </a:ext>
              </a:extLst>
            </p:cNvPr>
            <p:cNvSpPr/>
            <p:nvPr/>
          </p:nvSpPr>
          <p:spPr>
            <a:xfrm>
              <a:off x="253024" y="735678"/>
              <a:ext cx="3613586" cy="286783"/>
            </a:xfrm>
            <a:prstGeom prst="roundRect">
              <a:avLst>
                <a:gd name="adj" fmla="val 3897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t>DOCUMENTO DE IDENTIFICAÇÃO</a:t>
              </a:r>
            </a:p>
          </p:txBody>
        </p:sp>
        <p:sp>
          <p:nvSpPr>
            <p:cNvPr id="7" name="Retângulo 6">
              <a:extLst>
                <a:ext uri="{FF2B5EF4-FFF2-40B4-BE49-F238E27FC236}">
                  <a16:creationId xmlns:a16="http://schemas.microsoft.com/office/drawing/2014/main" id="{B11B9B62-C9CF-4120-960B-DCD0A04CA5D4}"/>
                </a:ext>
              </a:extLst>
            </p:cNvPr>
            <p:cNvSpPr/>
            <p:nvPr/>
          </p:nvSpPr>
          <p:spPr>
            <a:xfrm>
              <a:off x="380970" y="1125516"/>
              <a:ext cx="981136" cy="1304423"/>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00"/>
            </a:p>
          </p:txBody>
        </p:sp>
        <p:grpSp>
          <p:nvGrpSpPr>
            <p:cNvPr id="8" name="Agrupar 7">
              <a:extLst>
                <a:ext uri="{FF2B5EF4-FFF2-40B4-BE49-F238E27FC236}">
                  <a16:creationId xmlns:a16="http://schemas.microsoft.com/office/drawing/2014/main" id="{72F3EA95-2BC5-411F-B32C-1877F110E496}"/>
                </a:ext>
              </a:extLst>
            </p:cNvPr>
            <p:cNvGrpSpPr/>
            <p:nvPr/>
          </p:nvGrpSpPr>
          <p:grpSpPr>
            <a:xfrm>
              <a:off x="1397210" y="1141310"/>
              <a:ext cx="2346658" cy="241911"/>
              <a:chOff x="1811846" y="2230624"/>
              <a:chExt cx="3521752" cy="363049"/>
            </a:xfrm>
          </p:grpSpPr>
          <p:sp>
            <p:nvSpPr>
              <p:cNvPr id="9" name="Retângulo 8">
                <a:extLst>
                  <a:ext uri="{FF2B5EF4-FFF2-40B4-BE49-F238E27FC236}">
                    <a16:creationId xmlns:a16="http://schemas.microsoft.com/office/drawing/2014/main" id="{06A763A4-5C26-49D7-8866-6C590A296193}"/>
                  </a:ext>
                </a:extLst>
              </p:cNvPr>
              <p:cNvSpPr/>
              <p:nvPr/>
            </p:nvSpPr>
            <p:spPr>
              <a:xfrm>
                <a:off x="2714030" y="2230624"/>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err="1">
                    <a:solidFill>
                      <a:schemeClr val="tx1"/>
                    </a:solidFill>
                  </a:rPr>
                  <a:t>JupyterLab</a:t>
                </a:r>
                <a:endParaRPr lang="pt-BR" sz="700" dirty="0">
                  <a:solidFill>
                    <a:schemeClr val="tx1"/>
                  </a:solidFill>
                </a:endParaRPr>
              </a:p>
            </p:txBody>
          </p:sp>
          <p:sp>
            <p:nvSpPr>
              <p:cNvPr id="10" name="Retângulo 9">
                <a:extLst>
                  <a:ext uri="{FF2B5EF4-FFF2-40B4-BE49-F238E27FC236}">
                    <a16:creationId xmlns:a16="http://schemas.microsoft.com/office/drawing/2014/main" id="{CA7A2C70-A3C5-4A72-BDD4-B86F58513ABA}"/>
                  </a:ext>
                </a:extLst>
              </p:cNvPr>
              <p:cNvSpPr/>
              <p:nvPr/>
            </p:nvSpPr>
            <p:spPr>
              <a:xfrm>
                <a:off x="1811846" y="2230624"/>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500" b="1" dirty="0">
                    <a:solidFill>
                      <a:schemeClr val="tx1"/>
                    </a:solidFill>
                  </a:rPr>
                  <a:t>NOME:</a:t>
                </a:r>
              </a:p>
            </p:txBody>
          </p:sp>
        </p:grpSp>
        <p:grpSp>
          <p:nvGrpSpPr>
            <p:cNvPr id="11" name="Agrupar 10">
              <a:extLst>
                <a:ext uri="{FF2B5EF4-FFF2-40B4-BE49-F238E27FC236}">
                  <a16:creationId xmlns:a16="http://schemas.microsoft.com/office/drawing/2014/main" id="{2617B380-4D23-4C2A-9A27-C8ADBE6CC6F5}"/>
                </a:ext>
              </a:extLst>
            </p:cNvPr>
            <p:cNvGrpSpPr/>
            <p:nvPr/>
          </p:nvGrpSpPr>
          <p:grpSpPr>
            <a:xfrm>
              <a:off x="1397210" y="1414812"/>
              <a:ext cx="2346658" cy="241911"/>
              <a:chOff x="1811846" y="2695325"/>
              <a:chExt cx="3521752" cy="363049"/>
            </a:xfrm>
          </p:grpSpPr>
          <p:sp>
            <p:nvSpPr>
              <p:cNvPr id="12" name="Retângulo 11">
                <a:extLst>
                  <a:ext uri="{FF2B5EF4-FFF2-40B4-BE49-F238E27FC236}">
                    <a16:creationId xmlns:a16="http://schemas.microsoft.com/office/drawing/2014/main" id="{18D4DD5C-B024-48E4-9D09-F3D7CA9857BD}"/>
                  </a:ext>
                </a:extLst>
              </p:cNvPr>
              <p:cNvSpPr/>
              <p:nvPr/>
            </p:nvSpPr>
            <p:spPr>
              <a:xfrm>
                <a:off x="2714030" y="2695325"/>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a:solidFill>
                      <a:schemeClr val="tx1"/>
                    </a:solidFill>
                  </a:rPr>
                  <a:t>Austin, Texas, EUA</a:t>
                </a:r>
              </a:p>
            </p:txBody>
          </p:sp>
          <p:sp>
            <p:nvSpPr>
              <p:cNvPr id="13" name="Retângulo 12">
                <a:extLst>
                  <a:ext uri="{FF2B5EF4-FFF2-40B4-BE49-F238E27FC236}">
                    <a16:creationId xmlns:a16="http://schemas.microsoft.com/office/drawing/2014/main" id="{2BDFBC2C-173E-4A62-AEFA-F3A02C983085}"/>
                  </a:ext>
                </a:extLst>
              </p:cNvPr>
              <p:cNvSpPr/>
              <p:nvPr/>
            </p:nvSpPr>
            <p:spPr>
              <a:xfrm>
                <a:off x="1811846" y="2695325"/>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500" b="1" dirty="0">
                    <a:solidFill>
                      <a:schemeClr val="tx1"/>
                    </a:solidFill>
                  </a:rPr>
                  <a:t>NATURAL:</a:t>
                </a:r>
              </a:p>
            </p:txBody>
          </p:sp>
        </p:grpSp>
        <p:grpSp>
          <p:nvGrpSpPr>
            <p:cNvPr id="14" name="Agrupar 13">
              <a:extLst>
                <a:ext uri="{FF2B5EF4-FFF2-40B4-BE49-F238E27FC236}">
                  <a16:creationId xmlns:a16="http://schemas.microsoft.com/office/drawing/2014/main" id="{D15F8269-79FF-4F77-8BDF-056F9237E569}"/>
                </a:ext>
              </a:extLst>
            </p:cNvPr>
            <p:cNvGrpSpPr/>
            <p:nvPr/>
          </p:nvGrpSpPr>
          <p:grpSpPr>
            <a:xfrm>
              <a:off x="1397210" y="1688314"/>
              <a:ext cx="2346658" cy="241911"/>
              <a:chOff x="1811846" y="3160026"/>
              <a:chExt cx="3521752" cy="363049"/>
            </a:xfrm>
          </p:grpSpPr>
          <p:sp>
            <p:nvSpPr>
              <p:cNvPr id="15" name="Retângulo 14">
                <a:extLst>
                  <a:ext uri="{FF2B5EF4-FFF2-40B4-BE49-F238E27FC236}">
                    <a16:creationId xmlns:a16="http://schemas.microsoft.com/office/drawing/2014/main" id="{CA4FBDE2-DB41-48B2-B4B9-B155BC11F3AA}"/>
                  </a:ext>
                </a:extLst>
              </p:cNvPr>
              <p:cNvSpPr/>
              <p:nvPr/>
            </p:nvSpPr>
            <p:spPr>
              <a:xfrm>
                <a:off x="2714030" y="3160026"/>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err="1">
                    <a:solidFill>
                      <a:schemeClr val="tx1"/>
                    </a:solidFill>
                  </a:rPr>
                  <a:t>Nov</a:t>
                </a:r>
                <a:r>
                  <a:rPr lang="pt-BR" sz="700" dirty="0">
                    <a:solidFill>
                      <a:schemeClr val="tx1"/>
                    </a:solidFill>
                  </a:rPr>
                  <a:t>/2018</a:t>
                </a:r>
              </a:p>
            </p:txBody>
          </p:sp>
          <p:sp>
            <p:nvSpPr>
              <p:cNvPr id="16" name="Retângulo 15">
                <a:extLst>
                  <a:ext uri="{FF2B5EF4-FFF2-40B4-BE49-F238E27FC236}">
                    <a16:creationId xmlns:a16="http://schemas.microsoft.com/office/drawing/2014/main" id="{1315D33F-79BF-4862-9468-E74CB8F076AF}"/>
                  </a:ext>
                </a:extLst>
              </p:cNvPr>
              <p:cNvSpPr/>
              <p:nvPr/>
            </p:nvSpPr>
            <p:spPr>
              <a:xfrm>
                <a:off x="1811846" y="3160026"/>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500" b="1" dirty="0">
                    <a:solidFill>
                      <a:schemeClr val="tx1"/>
                    </a:solidFill>
                  </a:rPr>
                  <a:t>DATA NASC.:</a:t>
                </a:r>
              </a:p>
            </p:txBody>
          </p:sp>
        </p:grpSp>
        <p:grpSp>
          <p:nvGrpSpPr>
            <p:cNvPr id="17" name="Agrupar 16">
              <a:extLst>
                <a:ext uri="{FF2B5EF4-FFF2-40B4-BE49-F238E27FC236}">
                  <a16:creationId xmlns:a16="http://schemas.microsoft.com/office/drawing/2014/main" id="{C2DBA867-7091-40AA-894E-B963973FF7D4}"/>
                </a:ext>
              </a:extLst>
            </p:cNvPr>
            <p:cNvGrpSpPr/>
            <p:nvPr/>
          </p:nvGrpSpPr>
          <p:grpSpPr>
            <a:xfrm>
              <a:off x="1397210" y="1961816"/>
              <a:ext cx="2346658" cy="241911"/>
              <a:chOff x="1811846" y="3624727"/>
              <a:chExt cx="3521752" cy="363049"/>
            </a:xfrm>
          </p:grpSpPr>
          <p:sp>
            <p:nvSpPr>
              <p:cNvPr id="18" name="Retângulo 17">
                <a:extLst>
                  <a:ext uri="{FF2B5EF4-FFF2-40B4-BE49-F238E27FC236}">
                    <a16:creationId xmlns:a16="http://schemas.microsoft.com/office/drawing/2014/main" id="{6F479154-4936-427A-A458-32FED3BAB9DF}"/>
                  </a:ext>
                </a:extLst>
              </p:cNvPr>
              <p:cNvSpPr/>
              <p:nvPr/>
            </p:nvSpPr>
            <p:spPr>
              <a:xfrm>
                <a:off x="2714030" y="3624727"/>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a:solidFill>
                      <a:schemeClr val="tx1"/>
                    </a:solidFill>
                  </a:rPr>
                  <a:t>Vários autores</a:t>
                </a:r>
              </a:p>
            </p:txBody>
          </p:sp>
          <p:sp>
            <p:nvSpPr>
              <p:cNvPr id="19" name="Retângulo 18">
                <a:extLst>
                  <a:ext uri="{FF2B5EF4-FFF2-40B4-BE49-F238E27FC236}">
                    <a16:creationId xmlns:a16="http://schemas.microsoft.com/office/drawing/2014/main" id="{F50C0990-5CD1-47C3-80BB-62FFD76B6523}"/>
                  </a:ext>
                </a:extLst>
              </p:cNvPr>
              <p:cNvSpPr/>
              <p:nvPr/>
            </p:nvSpPr>
            <p:spPr>
              <a:xfrm>
                <a:off x="1811846" y="3624727"/>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500" b="1" dirty="0">
                    <a:solidFill>
                      <a:schemeClr val="tx1"/>
                    </a:solidFill>
                  </a:rPr>
                  <a:t>FILIAÇÃO:</a:t>
                </a:r>
              </a:p>
            </p:txBody>
          </p:sp>
        </p:grpSp>
        <p:cxnSp>
          <p:nvCxnSpPr>
            <p:cNvPr id="20" name="Conector reto 19">
              <a:extLst>
                <a:ext uri="{FF2B5EF4-FFF2-40B4-BE49-F238E27FC236}">
                  <a16:creationId xmlns:a16="http://schemas.microsoft.com/office/drawing/2014/main" id="{905B9E22-F323-406E-B244-2F89CA6E5606}"/>
                </a:ext>
              </a:extLst>
            </p:cNvPr>
            <p:cNvCxnSpPr/>
            <p:nvPr/>
          </p:nvCxnSpPr>
          <p:spPr>
            <a:xfrm>
              <a:off x="1461177" y="1399016"/>
              <a:ext cx="222688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0D2A3B40-2A49-4898-A61E-D3E1BDA56F6D}"/>
                </a:ext>
              </a:extLst>
            </p:cNvPr>
            <p:cNvCxnSpPr/>
            <p:nvPr/>
          </p:nvCxnSpPr>
          <p:spPr>
            <a:xfrm>
              <a:off x="1461177" y="1672519"/>
              <a:ext cx="222688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1AD27BC5-394F-4750-B4C7-1CE663144A18}"/>
                </a:ext>
              </a:extLst>
            </p:cNvPr>
            <p:cNvCxnSpPr/>
            <p:nvPr/>
          </p:nvCxnSpPr>
          <p:spPr>
            <a:xfrm>
              <a:off x="1461177" y="1946021"/>
              <a:ext cx="222688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40C1908A-39EF-46C8-B0B9-5C2F5684C770}"/>
                </a:ext>
              </a:extLst>
            </p:cNvPr>
            <p:cNvCxnSpPr/>
            <p:nvPr/>
          </p:nvCxnSpPr>
          <p:spPr>
            <a:xfrm>
              <a:off x="1461177" y="1125515"/>
              <a:ext cx="222688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0FA6AFA4-123E-4EEA-A867-C07D9FAAB20C}"/>
                </a:ext>
              </a:extLst>
            </p:cNvPr>
            <p:cNvCxnSpPr/>
            <p:nvPr/>
          </p:nvCxnSpPr>
          <p:spPr>
            <a:xfrm>
              <a:off x="1461177" y="2219523"/>
              <a:ext cx="222688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5" name="Agrupar 24">
              <a:extLst>
                <a:ext uri="{FF2B5EF4-FFF2-40B4-BE49-F238E27FC236}">
                  <a16:creationId xmlns:a16="http://schemas.microsoft.com/office/drawing/2014/main" id="{D635F22C-C8D6-4F4B-8CDB-76588264B95A}"/>
                </a:ext>
              </a:extLst>
            </p:cNvPr>
            <p:cNvGrpSpPr/>
            <p:nvPr/>
          </p:nvGrpSpPr>
          <p:grpSpPr>
            <a:xfrm>
              <a:off x="1397210" y="2235321"/>
              <a:ext cx="2346658" cy="241911"/>
              <a:chOff x="1811846" y="3989542"/>
              <a:chExt cx="3521752" cy="363049"/>
            </a:xfrm>
          </p:grpSpPr>
          <p:sp>
            <p:nvSpPr>
              <p:cNvPr id="26" name="Retângulo 25">
                <a:extLst>
                  <a:ext uri="{FF2B5EF4-FFF2-40B4-BE49-F238E27FC236}">
                    <a16:creationId xmlns:a16="http://schemas.microsoft.com/office/drawing/2014/main" id="{0221FACA-63A7-414F-BB14-B0CA1657FFD5}"/>
                  </a:ext>
                </a:extLst>
              </p:cNvPr>
              <p:cNvSpPr/>
              <p:nvPr/>
            </p:nvSpPr>
            <p:spPr>
              <a:xfrm>
                <a:off x="2714030" y="3989542"/>
                <a:ext cx="2619568"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700" dirty="0" err="1">
                    <a:solidFill>
                      <a:schemeClr val="tx1"/>
                    </a:solidFill>
                  </a:rPr>
                  <a:t>PyData</a:t>
                </a:r>
                <a:r>
                  <a:rPr lang="pt-BR" sz="700" dirty="0">
                    <a:solidFill>
                      <a:schemeClr val="tx1"/>
                    </a:solidFill>
                  </a:rPr>
                  <a:t> (</a:t>
                </a:r>
                <a:r>
                  <a:rPr lang="pt-BR" sz="700" dirty="0" err="1">
                    <a:solidFill>
                      <a:schemeClr val="tx1"/>
                    </a:solidFill>
                  </a:rPr>
                  <a:t>NumFOCUS</a:t>
                </a:r>
                <a:r>
                  <a:rPr lang="pt-BR" sz="700" dirty="0">
                    <a:solidFill>
                      <a:schemeClr val="tx1"/>
                    </a:solidFill>
                  </a:rPr>
                  <a:t>)</a:t>
                </a:r>
              </a:p>
            </p:txBody>
          </p:sp>
          <p:sp>
            <p:nvSpPr>
              <p:cNvPr id="27" name="Retângulo 26">
                <a:extLst>
                  <a:ext uri="{FF2B5EF4-FFF2-40B4-BE49-F238E27FC236}">
                    <a16:creationId xmlns:a16="http://schemas.microsoft.com/office/drawing/2014/main" id="{7FD3A714-0CF8-452B-9360-B5DA6526BBAD}"/>
                  </a:ext>
                </a:extLst>
              </p:cNvPr>
              <p:cNvSpPr/>
              <p:nvPr/>
            </p:nvSpPr>
            <p:spPr>
              <a:xfrm>
                <a:off x="1811846" y="3989542"/>
                <a:ext cx="946370" cy="363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500" b="1" dirty="0">
                    <a:solidFill>
                      <a:schemeClr val="tx1"/>
                    </a:solidFill>
                  </a:rPr>
                  <a:t>RESP:</a:t>
                </a:r>
              </a:p>
            </p:txBody>
          </p:sp>
        </p:grpSp>
        <p:pic>
          <p:nvPicPr>
            <p:cNvPr id="29" name="Picture 4" descr="Resultado de imagem para DNA">
              <a:extLst>
                <a:ext uri="{FF2B5EF4-FFF2-40B4-BE49-F238E27FC236}">
                  <a16:creationId xmlns:a16="http://schemas.microsoft.com/office/drawing/2014/main" id="{9B8EC3C5-0875-4F72-8D46-01AD9204CE1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00665" y="2934434"/>
              <a:ext cx="762609" cy="1727991"/>
            </a:xfrm>
            <a:prstGeom prst="rect">
              <a:avLst/>
            </a:prstGeom>
            <a:noFill/>
            <a:extLst>
              <a:ext uri="{909E8E84-426E-40DD-AFC4-6F175D3DCCD1}">
                <a14:hiddenFill xmlns:a14="http://schemas.microsoft.com/office/drawing/2010/main">
                  <a:solidFill>
                    <a:srgbClr val="FFFFFF"/>
                  </a:solidFill>
                </a14:hiddenFill>
              </a:ext>
            </a:extLst>
          </p:spPr>
        </p:pic>
        <p:sp>
          <p:nvSpPr>
            <p:cNvPr id="30" name="Retângulo 29">
              <a:extLst>
                <a:ext uri="{FF2B5EF4-FFF2-40B4-BE49-F238E27FC236}">
                  <a16:creationId xmlns:a16="http://schemas.microsoft.com/office/drawing/2014/main" id="{3CFF91B9-31DC-42AC-8472-52EE654AE86A}"/>
                </a:ext>
              </a:extLst>
            </p:cNvPr>
            <p:cNvSpPr/>
            <p:nvPr/>
          </p:nvSpPr>
          <p:spPr>
            <a:xfrm>
              <a:off x="1592845" y="2947466"/>
              <a:ext cx="2289149" cy="1557000"/>
            </a:xfrm>
            <a:prstGeom prst="rect">
              <a:avLst/>
            </a:prstGeom>
          </p:spPr>
          <p:txBody>
            <a:bodyPr wrap="square">
              <a:spAutoFit/>
            </a:bodyPr>
            <a:lstStyle/>
            <a:p>
              <a:pPr marL="132160" indent="-125016">
                <a:spcAft>
                  <a:spcPts val="675"/>
                </a:spcAft>
                <a:buFont typeface="Arial" panose="020B0604020202020204" pitchFamily="34" charset="0"/>
                <a:buChar char="•"/>
              </a:pPr>
              <a:r>
                <a:rPr lang="pt-BR" baseline="30000" dirty="0">
                  <a:latin typeface="+mj-lt"/>
                </a:rPr>
                <a:t>Mesmas do </a:t>
              </a:r>
              <a:r>
                <a:rPr lang="pt-BR" baseline="30000" dirty="0" err="1">
                  <a:latin typeface="+mj-lt"/>
                </a:rPr>
                <a:t>Jupyter</a:t>
              </a:r>
              <a:r>
                <a:rPr lang="pt-BR" baseline="30000" dirty="0">
                  <a:latin typeface="+mj-lt"/>
                </a:rPr>
                <a:t>, mais</a:t>
              </a:r>
            </a:p>
            <a:p>
              <a:pPr marL="132160" indent="-125016">
                <a:spcAft>
                  <a:spcPts val="675"/>
                </a:spcAft>
                <a:buFont typeface="Arial" panose="020B0604020202020204" pitchFamily="34" charset="0"/>
                <a:buChar char="•"/>
              </a:pPr>
              <a:r>
                <a:rPr lang="pt-BR" baseline="30000" dirty="0">
                  <a:latin typeface="+mj-lt"/>
                </a:rPr>
                <a:t>Alta performance</a:t>
              </a:r>
            </a:p>
            <a:p>
              <a:pPr marL="132160" indent="-125016">
                <a:spcAft>
                  <a:spcPts val="675"/>
                </a:spcAft>
                <a:buFont typeface="Arial" panose="020B0604020202020204" pitchFamily="34" charset="0"/>
                <a:buChar char="•"/>
              </a:pPr>
              <a:r>
                <a:rPr lang="pt-BR" baseline="30000" dirty="0">
                  <a:latin typeface="+mj-lt"/>
                </a:rPr>
                <a:t>Extensível para terceiros</a:t>
              </a:r>
            </a:p>
            <a:p>
              <a:pPr marL="132160" indent="-125016">
                <a:spcAft>
                  <a:spcPts val="675"/>
                </a:spcAft>
                <a:buFont typeface="Arial" panose="020B0604020202020204" pitchFamily="34" charset="0"/>
                <a:buChar char="•"/>
              </a:pPr>
              <a:r>
                <a:rPr lang="pt-BR" baseline="30000" dirty="0">
                  <a:latin typeface="+mj-lt"/>
                </a:rPr>
                <a:t>Trabalhar com componentes de forma flexível e integrada</a:t>
              </a:r>
            </a:p>
            <a:p>
              <a:pPr marL="132160" indent="-125016">
                <a:spcAft>
                  <a:spcPts val="675"/>
                </a:spcAft>
                <a:buFont typeface="Arial" panose="020B0604020202020204" pitchFamily="34" charset="0"/>
                <a:buChar char="•"/>
              </a:pPr>
              <a:r>
                <a:rPr lang="pt-BR" baseline="30000" dirty="0">
                  <a:latin typeface="+mj-lt"/>
                </a:rPr>
                <a:t>Separação ‘limpa’ entre modelo e visualizações</a:t>
              </a:r>
            </a:p>
          </p:txBody>
        </p:sp>
        <p:sp>
          <p:nvSpPr>
            <p:cNvPr id="31" name="Retângulo: Cantos Arredondados 30">
              <a:extLst>
                <a:ext uri="{FF2B5EF4-FFF2-40B4-BE49-F238E27FC236}">
                  <a16:creationId xmlns:a16="http://schemas.microsoft.com/office/drawing/2014/main" id="{DF2E2926-8146-431A-9B13-B8118C75C50E}"/>
                </a:ext>
              </a:extLst>
            </p:cNvPr>
            <p:cNvSpPr/>
            <p:nvPr/>
          </p:nvSpPr>
          <p:spPr>
            <a:xfrm>
              <a:off x="253024" y="2676726"/>
              <a:ext cx="3613586" cy="2038845"/>
            </a:xfrm>
            <a:prstGeom prst="roundRect">
              <a:avLst>
                <a:gd name="adj" fmla="val 5418"/>
              </a:avLst>
            </a:prstGeom>
            <a:ln>
              <a:solidFill>
                <a:schemeClr val="tx1"/>
              </a:solidFill>
            </a:ln>
          </p:spPr>
          <p:txBody>
            <a:bodyPr wrap="square" anchor="t">
              <a:noAutofit/>
            </a:bodyPr>
            <a:lstStyle/>
            <a:p>
              <a:pPr algn="ctr"/>
              <a:endParaRPr lang="pt-BR" sz="1800" b="1" u="sng" baseline="30000" dirty="0">
                <a:latin typeface="+mj-lt"/>
              </a:endParaRPr>
            </a:p>
          </p:txBody>
        </p:sp>
        <p:cxnSp>
          <p:nvCxnSpPr>
            <p:cNvPr id="32" name="Conector reto 31">
              <a:extLst>
                <a:ext uri="{FF2B5EF4-FFF2-40B4-BE49-F238E27FC236}">
                  <a16:creationId xmlns:a16="http://schemas.microsoft.com/office/drawing/2014/main" id="{AD5421F7-87A8-470F-829B-1FF582CE80A2}"/>
                </a:ext>
              </a:extLst>
            </p:cNvPr>
            <p:cNvCxnSpPr>
              <a:cxnSpLocks/>
            </p:cNvCxnSpPr>
            <p:nvPr/>
          </p:nvCxnSpPr>
          <p:spPr>
            <a:xfrm flipH="1">
              <a:off x="761807" y="3034696"/>
              <a:ext cx="960743"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EA060C0F-66C1-4CE0-AD2E-692FB7E569E1}"/>
                </a:ext>
              </a:extLst>
            </p:cNvPr>
            <p:cNvCxnSpPr>
              <a:cxnSpLocks/>
            </p:cNvCxnSpPr>
            <p:nvPr/>
          </p:nvCxnSpPr>
          <p:spPr>
            <a:xfrm flipH="1">
              <a:off x="487487" y="3294004"/>
              <a:ext cx="1235063"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4B779755-1A20-41C3-8248-CD554E80CAA1}"/>
                </a:ext>
              </a:extLst>
            </p:cNvPr>
            <p:cNvCxnSpPr>
              <a:cxnSpLocks/>
            </p:cNvCxnSpPr>
            <p:nvPr/>
          </p:nvCxnSpPr>
          <p:spPr>
            <a:xfrm flipH="1">
              <a:off x="674522" y="3566629"/>
              <a:ext cx="1048028"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63DD9FC2-6A4A-4879-A73D-6F48B60451CD}"/>
                </a:ext>
              </a:extLst>
            </p:cNvPr>
            <p:cNvSpPr/>
            <p:nvPr/>
          </p:nvSpPr>
          <p:spPr>
            <a:xfrm>
              <a:off x="1191256" y="2515252"/>
              <a:ext cx="1614215"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tx1"/>
                  </a:solidFill>
                </a:rPr>
                <a:t>Características</a:t>
              </a:r>
            </a:p>
          </p:txBody>
        </p:sp>
        <p:cxnSp>
          <p:nvCxnSpPr>
            <p:cNvPr id="42" name="Conector reto 41">
              <a:extLst>
                <a:ext uri="{FF2B5EF4-FFF2-40B4-BE49-F238E27FC236}">
                  <a16:creationId xmlns:a16="http://schemas.microsoft.com/office/drawing/2014/main" id="{68C183A0-5B10-45EC-9E19-135EA4D80980}"/>
                </a:ext>
              </a:extLst>
            </p:cNvPr>
            <p:cNvCxnSpPr>
              <a:cxnSpLocks/>
            </p:cNvCxnSpPr>
            <p:nvPr/>
          </p:nvCxnSpPr>
          <p:spPr>
            <a:xfrm flipH="1">
              <a:off x="824345" y="3849999"/>
              <a:ext cx="898205"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7" name="Conector reto 46">
              <a:extLst>
                <a:ext uri="{FF2B5EF4-FFF2-40B4-BE49-F238E27FC236}">
                  <a16:creationId xmlns:a16="http://schemas.microsoft.com/office/drawing/2014/main" id="{1E4F077A-0BB1-447E-AE3C-544ED54AADBD}"/>
                </a:ext>
              </a:extLst>
            </p:cNvPr>
            <p:cNvCxnSpPr>
              <a:cxnSpLocks/>
            </p:cNvCxnSpPr>
            <p:nvPr/>
          </p:nvCxnSpPr>
          <p:spPr>
            <a:xfrm flipH="1">
              <a:off x="674522" y="4286417"/>
              <a:ext cx="1048028" cy="0"/>
            </a:xfrm>
            <a:prstGeom prst="line">
              <a:avLst/>
            </a:prstGeom>
            <a:ln w="254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pic>
          <p:nvPicPr>
            <p:cNvPr id="16388" name="Picture 4" descr="JupyterLab Documentation — JupyterLab 2.3.0a1 documentation">
              <a:extLst>
                <a:ext uri="{FF2B5EF4-FFF2-40B4-BE49-F238E27FC236}">
                  <a16:creationId xmlns:a16="http://schemas.microsoft.com/office/drawing/2014/main" id="{D3573069-09C2-4F9F-A2A9-97B32A31215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56116" y="804354"/>
              <a:ext cx="4787219" cy="269281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A Git extension for JupyterLab | LaptrinhX">
              <a:extLst>
                <a:ext uri="{FF2B5EF4-FFF2-40B4-BE49-F238E27FC236}">
                  <a16:creationId xmlns:a16="http://schemas.microsoft.com/office/drawing/2014/main" id="{166B7D46-66E5-442F-B45A-166B2A6E5CD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6471" y="1311997"/>
              <a:ext cx="910132" cy="910132"/>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Imagem 42">
            <a:extLst>
              <a:ext uri="{FF2B5EF4-FFF2-40B4-BE49-F238E27FC236}">
                <a16:creationId xmlns:a16="http://schemas.microsoft.com/office/drawing/2014/main" id="{9E4BDBDB-631E-40A7-9357-DCA7BAF081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66641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sp>
        <p:nvSpPr>
          <p:cNvPr id="174" name="Google Shape;174;p36"/>
          <p:cNvSpPr txBox="1"/>
          <p:nvPr/>
        </p:nvSpPr>
        <p:spPr>
          <a:xfrm>
            <a:off x="475448" y="2100250"/>
            <a:ext cx="8130900" cy="9429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FFFFFF"/>
              </a:buClr>
              <a:buSzPts val="6000"/>
              <a:buFont typeface="Rubik"/>
              <a:buNone/>
            </a:pPr>
            <a:endParaRPr sz="500"/>
          </a:p>
        </p:txBody>
      </p:sp>
      <p:sp>
        <p:nvSpPr>
          <p:cNvPr id="175" name="Google Shape;175;p36"/>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6000">
                <a:solidFill>
                  <a:schemeClr val="lt1"/>
                </a:solidFill>
              </a:rPr>
              <a:t>MAIS ALGUM ACORDO?</a:t>
            </a:r>
            <a:endParaRPr sz="60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BE3A12E-47B1-4955-AEE0-257BB50BA919}"/>
              </a:ext>
            </a:extLst>
          </p:cNvPr>
          <p:cNvSpPr>
            <a:spLocks noGrp="1"/>
          </p:cNvSpPr>
          <p:nvPr>
            <p:ph type="title"/>
          </p:nvPr>
        </p:nvSpPr>
        <p:spPr/>
        <p:txBody>
          <a:bodyPr>
            <a:normAutofit/>
          </a:bodyPr>
          <a:lstStyle/>
          <a:p>
            <a:r>
              <a:rPr lang="pt-BR" dirty="0"/>
              <a:t>Alternativas</a:t>
            </a:r>
          </a:p>
        </p:txBody>
      </p:sp>
      <p:sp>
        <p:nvSpPr>
          <p:cNvPr id="44" name="Retângulo: Cantos Arredondados 43">
            <a:extLst>
              <a:ext uri="{FF2B5EF4-FFF2-40B4-BE49-F238E27FC236}">
                <a16:creationId xmlns:a16="http://schemas.microsoft.com/office/drawing/2014/main" id="{F353669A-4F80-422D-9BF6-F88566FA5785}"/>
              </a:ext>
            </a:extLst>
          </p:cNvPr>
          <p:cNvSpPr/>
          <p:nvPr/>
        </p:nvSpPr>
        <p:spPr>
          <a:xfrm>
            <a:off x="523163" y="938008"/>
            <a:ext cx="4096531" cy="3710926"/>
          </a:xfrm>
          <a:prstGeom prst="roundRect">
            <a:avLst>
              <a:gd name="adj" fmla="val 5346"/>
            </a:avLst>
          </a:prstGeom>
          <a:noFill/>
        </p:spPr>
        <p:style>
          <a:lnRef idx="2">
            <a:schemeClr val="accent1">
              <a:shade val="50000"/>
            </a:schemeClr>
          </a:lnRef>
          <a:fillRef idx="1">
            <a:schemeClr val="accent1"/>
          </a:fillRef>
          <a:effectRef idx="0">
            <a:schemeClr val="accent1"/>
          </a:effectRef>
          <a:fontRef idx="minor">
            <a:schemeClr val="lt1"/>
          </a:fontRef>
        </p:style>
        <p:txBody>
          <a:bodyPr lIns="27000" tIns="135000" rIns="27000" bIns="27000" rtlCol="0" anchor="t"/>
          <a:lstStyle/>
          <a:p>
            <a:pPr marL="214313" indent="-214313">
              <a:buFont typeface="Arial" panose="020B0604020202020204" pitchFamily="34" charset="0"/>
              <a:buChar char="•"/>
            </a:pPr>
            <a:endParaRPr lang="pt-BR" sz="1200" dirty="0">
              <a:solidFill>
                <a:schemeClr val="tx1"/>
              </a:solidFill>
            </a:endParaRPr>
          </a:p>
        </p:txBody>
      </p:sp>
      <p:sp>
        <p:nvSpPr>
          <p:cNvPr id="45" name="Retângulo 44">
            <a:extLst>
              <a:ext uri="{FF2B5EF4-FFF2-40B4-BE49-F238E27FC236}">
                <a16:creationId xmlns:a16="http://schemas.microsoft.com/office/drawing/2014/main" id="{5CAB06BA-DFB7-4525-BFF8-2376EF0941E0}"/>
              </a:ext>
            </a:extLst>
          </p:cNvPr>
          <p:cNvSpPr/>
          <p:nvPr/>
        </p:nvSpPr>
        <p:spPr>
          <a:xfrm>
            <a:off x="1376119" y="777210"/>
            <a:ext cx="2390616"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dirty="0">
                <a:solidFill>
                  <a:schemeClr val="tx1"/>
                </a:solidFill>
              </a:rPr>
              <a:t>Programação literária</a:t>
            </a:r>
          </a:p>
        </p:txBody>
      </p:sp>
      <p:pic>
        <p:nvPicPr>
          <p:cNvPr id="2050" name="Picture 2" descr="Resultado de imagem para google colab">
            <a:extLst>
              <a:ext uri="{FF2B5EF4-FFF2-40B4-BE49-F238E27FC236}">
                <a16:creationId xmlns:a16="http://schemas.microsoft.com/office/drawing/2014/main" id="{693EA1C6-B9A3-458E-8813-10F3CBA1E0C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0997" y="1197884"/>
            <a:ext cx="2414588" cy="10644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azure notebook logo">
            <a:extLst>
              <a:ext uri="{FF2B5EF4-FFF2-40B4-BE49-F238E27FC236}">
                <a16:creationId xmlns:a16="http://schemas.microsoft.com/office/drawing/2014/main" id="{ECF8F282-8AA0-4BE7-BB9E-E23553A5220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40107" y="2068486"/>
            <a:ext cx="3228975" cy="7929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apache zeppelin">
            <a:extLst>
              <a:ext uri="{FF2B5EF4-FFF2-40B4-BE49-F238E27FC236}">
                <a16:creationId xmlns:a16="http://schemas.microsoft.com/office/drawing/2014/main" id="{9482B8F7-3100-443F-9673-AC0EDAA6D582}"/>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83398" y="3067397"/>
            <a:ext cx="1850231" cy="12883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m para R markdown logo">
            <a:extLst>
              <a:ext uri="{FF2B5EF4-FFF2-40B4-BE49-F238E27FC236}">
                <a16:creationId xmlns:a16="http://schemas.microsoft.com/office/drawing/2014/main" id="{D24D9EAC-04F0-4F7D-B9F6-9C0C76A075E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005585" y="3022238"/>
            <a:ext cx="1142151" cy="1288302"/>
          </a:xfrm>
          <a:prstGeom prst="rect">
            <a:avLst/>
          </a:prstGeom>
          <a:noFill/>
          <a:extLst>
            <a:ext uri="{909E8E84-426E-40DD-AFC4-6F175D3DCCD1}">
              <a14:hiddenFill xmlns:a14="http://schemas.microsoft.com/office/drawing/2010/main">
                <a:solidFill>
                  <a:srgbClr val="FFFFFF"/>
                </a:solidFill>
              </a14:hiddenFill>
            </a:ext>
          </a:extLst>
        </p:spPr>
      </p:pic>
      <p:sp>
        <p:nvSpPr>
          <p:cNvPr id="50" name="Retângulo 49">
            <a:extLst>
              <a:ext uri="{FF2B5EF4-FFF2-40B4-BE49-F238E27FC236}">
                <a16:creationId xmlns:a16="http://schemas.microsoft.com/office/drawing/2014/main" id="{744FACEE-D211-42CC-A834-2A13586EF1CB}"/>
              </a:ext>
            </a:extLst>
          </p:cNvPr>
          <p:cNvSpPr/>
          <p:nvPr/>
        </p:nvSpPr>
        <p:spPr>
          <a:xfrm>
            <a:off x="1376119" y="1049512"/>
            <a:ext cx="2390616"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50" dirty="0">
                <a:solidFill>
                  <a:schemeClr val="tx1"/>
                </a:solidFill>
              </a:rPr>
              <a:t>(formato de notebook)</a:t>
            </a:r>
          </a:p>
        </p:txBody>
      </p:sp>
      <p:sp>
        <p:nvSpPr>
          <p:cNvPr id="51" name="Retângulo: Cantos Arredondados 50">
            <a:extLst>
              <a:ext uri="{FF2B5EF4-FFF2-40B4-BE49-F238E27FC236}">
                <a16:creationId xmlns:a16="http://schemas.microsoft.com/office/drawing/2014/main" id="{A1FEB40E-D6C1-4670-903C-F731949BA62B}"/>
              </a:ext>
            </a:extLst>
          </p:cNvPr>
          <p:cNvSpPr/>
          <p:nvPr/>
        </p:nvSpPr>
        <p:spPr>
          <a:xfrm>
            <a:off x="4814003" y="938008"/>
            <a:ext cx="4096531" cy="3710926"/>
          </a:xfrm>
          <a:prstGeom prst="roundRect">
            <a:avLst>
              <a:gd name="adj" fmla="val 5346"/>
            </a:avLst>
          </a:prstGeom>
          <a:noFill/>
        </p:spPr>
        <p:style>
          <a:lnRef idx="2">
            <a:schemeClr val="accent1">
              <a:shade val="50000"/>
            </a:schemeClr>
          </a:lnRef>
          <a:fillRef idx="1">
            <a:schemeClr val="accent1"/>
          </a:fillRef>
          <a:effectRef idx="0">
            <a:schemeClr val="accent1"/>
          </a:effectRef>
          <a:fontRef idx="minor">
            <a:schemeClr val="lt1"/>
          </a:fontRef>
        </p:style>
        <p:txBody>
          <a:bodyPr lIns="27000" tIns="135000" rIns="27000" bIns="27000" rtlCol="0" anchor="t"/>
          <a:lstStyle/>
          <a:p>
            <a:pPr marL="214313" indent="-214313">
              <a:buFont typeface="Arial" panose="020B0604020202020204" pitchFamily="34" charset="0"/>
              <a:buChar char="•"/>
            </a:pPr>
            <a:endParaRPr lang="pt-BR" sz="1200" dirty="0">
              <a:solidFill>
                <a:schemeClr val="tx1"/>
              </a:solidFill>
            </a:endParaRPr>
          </a:p>
        </p:txBody>
      </p:sp>
      <p:sp>
        <p:nvSpPr>
          <p:cNvPr id="52" name="Retângulo 51">
            <a:extLst>
              <a:ext uri="{FF2B5EF4-FFF2-40B4-BE49-F238E27FC236}">
                <a16:creationId xmlns:a16="http://schemas.microsoft.com/office/drawing/2014/main" id="{D0F4D974-84AB-4B47-93C3-2307962E132B}"/>
              </a:ext>
            </a:extLst>
          </p:cNvPr>
          <p:cNvSpPr/>
          <p:nvPr/>
        </p:nvSpPr>
        <p:spPr>
          <a:xfrm>
            <a:off x="5911540" y="777210"/>
            <a:ext cx="1901454"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500" b="1" dirty="0" err="1">
                <a:solidFill>
                  <a:schemeClr val="tx1"/>
                </a:solidFill>
              </a:rPr>
              <a:t>IDEs</a:t>
            </a:r>
            <a:r>
              <a:rPr lang="pt-BR" sz="1500" b="1" dirty="0">
                <a:solidFill>
                  <a:schemeClr val="tx1"/>
                </a:solidFill>
              </a:rPr>
              <a:t> tradicionais</a:t>
            </a:r>
          </a:p>
        </p:txBody>
      </p:sp>
      <p:pic>
        <p:nvPicPr>
          <p:cNvPr id="2058" name="Picture 10" descr="Resultado de imagem para visual studio logo">
            <a:extLst>
              <a:ext uri="{FF2B5EF4-FFF2-40B4-BE49-F238E27FC236}">
                <a16:creationId xmlns:a16="http://schemas.microsoft.com/office/drawing/2014/main" id="{88CC45E2-E731-4F25-8390-FF48EF1D406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27167" y="1162164"/>
            <a:ext cx="1834107" cy="91705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sultado de imagem para pycharm logo">
            <a:extLst>
              <a:ext uri="{FF2B5EF4-FFF2-40B4-BE49-F238E27FC236}">
                <a16:creationId xmlns:a16="http://schemas.microsoft.com/office/drawing/2014/main" id="{A1D93C52-EB69-4EE0-9C2C-76CC32E6217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274438" y="1495752"/>
            <a:ext cx="1297718" cy="129771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sultado de imagem para Rstudio logo">
            <a:extLst>
              <a:ext uri="{FF2B5EF4-FFF2-40B4-BE49-F238E27FC236}">
                <a16:creationId xmlns:a16="http://schemas.microsoft.com/office/drawing/2014/main" id="{E19BC6D5-8832-4951-BA53-5D5562968CC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188375" y="2079217"/>
            <a:ext cx="1115393" cy="129771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sultado de imagem para spyder python logo">
            <a:extLst>
              <a:ext uri="{FF2B5EF4-FFF2-40B4-BE49-F238E27FC236}">
                <a16:creationId xmlns:a16="http://schemas.microsoft.com/office/drawing/2014/main" id="{81B33FF4-1FBB-4EB8-9B90-01B74FCA349C}"/>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188373" y="3805443"/>
            <a:ext cx="3214688" cy="8001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m para sublime text logo">
            <a:extLst>
              <a:ext uri="{FF2B5EF4-FFF2-40B4-BE49-F238E27FC236}">
                <a16:creationId xmlns:a16="http://schemas.microsoft.com/office/drawing/2014/main" id="{9D958579-5C2E-492D-9431-BD51224C383F}"/>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l="22245" t="7325" r="25654" b="21357"/>
          <a:stretch/>
        </p:blipFill>
        <p:spPr bwMode="auto">
          <a:xfrm>
            <a:off x="6769649" y="2924218"/>
            <a:ext cx="1042155" cy="9170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m para jupyterlab logo">
            <a:extLst>
              <a:ext uri="{FF2B5EF4-FFF2-40B4-BE49-F238E27FC236}">
                <a16:creationId xmlns:a16="http://schemas.microsoft.com/office/drawing/2014/main" id="{4FE7B0BD-1CFA-4651-884F-E4CA4795EC9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317710" y="1318804"/>
            <a:ext cx="898052" cy="89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0578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2"/>
        <p:cNvGrpSpPr/>
        <p:nvPr/>
      </p:nvGrpSpPr>
      <p:grpSpPr>
        <a:xfrm>
          <a:off x="0" y="0"/>
          <a:ext cx="0" cy="0"/>
          <a:chOff x="0" y="0"/>
          <a:chExt cx="0" cy="0"/>
        </a:xfrm>
      </p:grpSpPr>
      <p:sp>
        <p:nvSpPr>
          <p:cNvPr id="263" name="Google Shape;263;p47"/>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4800">
                <a:solidFill>
                  <a:schemeClr val="lt1"/>
                </a:solidFill>
              </a:rPr>
              <a:t>RECAPITULANDO...</a:t>
            </a:r>
            <a:endParaRPr sz="48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4"/>
        <p:cNvGrpSpPr/>
        <p:nvPr/>
      </p:nvGrpSpPr>
      <p:grpSpPr>
        <a:xfrm>
          <a:off x="0" y="0"/>
          <a:ext cx="0" cy="0"/>
          <a:chOff x="0" y="0"/>
          <a:chExt cx="0" cy="0"/>
        </a:xfrm>
      </p:grpSpPr>
      <p:sp>
        <p:nvSpPr>
          <p:cNvPr id="275" name="Google Shape;275;p49"/>
          <p:cNvSpPr/>
          <p:nvPr/>
        </p:nvSpPr>
        <p:spPr>
          <a:xfrm>
            <a:off x="243175" y="2020823"/>
            <a:ext cx="116100" cy="1010700"/>
          </a:xfrm>
          <a:prstGeom prst="rect">
            <a:avLst/>
          </a:prstGeom>
          <a:gradFill>
            <a:gsLst>
              <a:gs pos="0">
                <a:srgbClr val="67F714"/>
              </a:gs>
              <a:gs pos="100000">
                <a:srgbClr val="0BCAE3"/>
              </a:gs>
            </a:gsLst>
            <a:lin ang="204236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76" name="Google Shape;276;p49"/>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7200">
                <a:solidFill>
                  <a:schemeClr val="lt1"/>
                </a:solidFill>
              </a:rPr>
              <a:t>DÚVIDAS FINAIS</a:t>
            </a:r>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0"/>
        <p:cNvGrpSpPr/>
        <p:nvPr/>
      </p:nvGrpSpPr>
      <p:grpSpPr>
        <a:xfrm>
          <a:off x="0" y="0"/>
          <a:ext cx="0" cy="0"/>
          <a:chOff x="0" y="0"/>
          <a:chExt cx="0" cy="0"/>
        </a:xfrm>
      </p:grpSpPr>
      <p:sp>
        <p:nvSpPr>
          <p:cNvPr id="281" name="Google Shape;281;p50"/>
          <p:cNvSpPr txBox="1"/>
          <p:nvPr/>
        </p:nvSpPr>
        <p:spPr>
          <a:xfrm>
            <a:off x="475448" y="3167050"/>
            <a:ext cx="8063100" cy="9429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FFFFFF"/>
              </a:buClr>
              <a:buSzPts val="6000"/>
              <a:buFont typeface="Rubik"/>
              <a:buNone/>
            </a:pPr>
            <a:endParaRPr sz="7200"/>
          </a:p>
        </p:txBody>
      </p:sp>
      <p:sp>
        <p:nvSpPr>
          <p:cNvPr id="282" name="Google Shape;282;p50"/>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7200">
                <a:solidFill>
                  <a:schemeClr val="lt1"/>
                </a:solidFill>
              </a:rPr>
              <a:t>COMO FOI?</a:t>
            </a:r>
            <a:endParaRPr sz="72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9"/>
          <p:cNvSpPr txBox="1"/>
          <p:nvPr/>
        </p:nvSpPr>
        <p:spPr>
          <a:xfrm>
            <a:off x="3354993" y="500984"/>
            <a:ext cx="5703564" cy="1204800"/>
          </a:xfrm>
          <a:prstGeom prst="rect">
            <a:avLst/>
          </a:prstGeom>
          <a:noFill/>
          <a:ln>
            <a:noFill/>
          </a:ln>
        </p:spPr>
        <p:txBody>
          <a:bodyPr spcFirstLastPara="1" wrap="square" lIns="19047" tIns="19047" rIns="19047" bIns="19047" anchor="t" anchorCtr="0">
            <a:noAutofit/>
          </a:bodyPr>
          <a:lstStyle/>
          <a:p>
            <a:pPr>
              <a:buSzPts val="16500"/>
            </a:pPr>
            <a:r>
              <a:rPr lang="en-US" sz="2000" dirty="0">
                <a:solidFill>
                  <a:srgbClr val="2AA8E6"/>
                </a:solidFill>
                <a:latin typeface="Rubik"/>
                <a:ea typeface="Rubik"/>
                <a:cs typeface="Rubik"/>
                <a:sym typeface="Rubik"/>
              </a:rPr>
              <a:t>OLÁ! MEU NOME É</a:t>
            </a:r>
            <a:endParaRPr sz="2000" dirty="0">
              <a:solidFill>
                <a:srgbClr val="2AA8E6"/>
              </a:solidFill>
              <a:latin typeface="Rubik"/>
              <a:ea typeface="Rubik"/>
              <a:cs typeface="Rubik"/>
              <a:sym typeface="Rubik"/>
            </a:endParaRPr>
          </a:p>
          <a:p>
            <a:pPr>
              <a:buSzPts val="16500"/>
            </a:pPr>
            <a:r>
              <a:rPr lang="en-US" sz="5400" b="1" dirty="0">
                <a:latin typeface="Rubik"/>
                <a:ea typeface="Rubik"/>
                <a:cs typeface="Rubik"/>
                <a:sym typeface="Rubik"/>
              </a:rPr>
              <a:t>Eduardo Tiecher</a:t>
            </a:r>
            <a:endParaRPr sz="1600" dirty="0">
              <a:latin typeface="Rubik"/>
              <a:ea typeface="Rubik"/>
              <a:cs typeface="Rubik"/>
              <a:sym typeface="Rubik"/>
            </a:endParaRPr>
          </a:p>
          <a:p>
            <a:pPr>
              <a:buSzPts val="16500"/>
            </a:pPr>
            <a:r>
              <a:rPr lang="en-US" sz="2400" b="1" dirty="0">
                <a:solidFill>
                  <a:srgbClr val="2AA8E6"/>
                </a:solidFill>
                <a:latin typeface="Rubik"/>
                <a:ea typeface="Rubik"/>
                <a:cs typeface="Rubik"/>
                <a:sym typeface="Rubik"/>
              </a:rPr>
              <a:t>HEAD DE DADOS @ </a:t>
            </a:r>
            <a:r>
              <a:rPr lang="pt-BR" sz="2400" b="1" dirty="0">
                <a:solidFill>
                  <a:srgbClr val="7030A0"/>
                </a:solidFill>
                <a:latin typeface="Rubik"/>
                <a:ea typeface="Rubik"/>
                <a:cs typeface="Rubik"/>
                <a:sym typeface="Rubik"/>
              </a:rPr>
              <a:t>SMR | PÁTRIA</a:t>
            </a:r>
            <a:endParaRPr sz="2400" b="1" dirty="0">
              <a:solidFill>
                <a:srgbClr val="7030A0"/>
              </a:solidFill>
              <a:latin typeface="Rubik"/>
              <a:ea typeface="Rubik"/>
              <a:cs typeface="Rubik"/>
              <a:sym typeface="Rubik"/>
            </a:endParaRPr>
          </a:p>
          <a:p>
            <a:pPr>
              <a:buSzPts val="16500"/>
            </a:pPr>
            <a:endParaRPr sz="1200" dirty="0">
              <a:solidFill>
                <a:schemeClr val="dk1"/>
              </a:solidFill>
              <a:latin typeface="Rubik"/>
              <a:ea typeface="Rubik"/>
              <a:cs typeface="Rubik"/>
              <a:sym typeface="Rubik"/>
            </a:endParaRPr>
          </a:p>
          <a:p>
            <a:pPr marL="213758" indent="-216646">
              <a:buSzPct val="100000"/>
              <a:buFont typeface="Arial"/>
              <a:buChar char="•"/>
            </a:pPr>
            <a:r>
              <a:rPr lang="en-US" sz="1800" dirty="0">
                <a:latin typeface="Rubik"/>
                <a:ea typeface="Rubik"/>
                <a:cs typeface="Rubik"/>
                <a:sym typeface="Rubik"/>
              </a:rPr>
              <a:t>15 ANOS </a:t>
            </a:r>
            <a:r>
              <a:rPr lang="en-US" sz="1800" dirty="0" err="1">
                <a:latin typeface="Rubik"/>
                <a:ea typeface="Rubik"/>
                <a:cs typeface="Rubik"/>
                <a:sym typeface="Rubik"/>
              </a:rPr>
              <a:t>em</a:t>
            </a:r>
            <a:r>
              <a:rPr lang="en-US" sz="1800" dirty="0">
                <a:latin typeface="Rubik"/>
                <a:ea typeface="Rubik"/>
                <a:cs typeface="Rubik"/>
                <a:sym typeface="Rubik"/>
              </a:rPr>
              <a:t> </a:t>
            </a:r>
            <a:r>
              <a:rPr lang="en-US" sz="1800" dirty="0" err="1">
                <a:latin typeface="Rubik"/>
                <a:ea typeface="Rubik"/>
                <a:cs typeface="Rubik"/>
                <a:sym typeface="Rubik"/>
              </a:rPr>
              <a:t>Estratégia</a:t>
            </a:r>
            <a:r>
              <a:rPr lang="en-US" sz="1800" dirty="0">
                <a:latin typeface="Rubik"/>
                <a:ea typeface="Rubik"/>
                <a:cs typeface="Rubik"/>
                <a:sym typeface="Rubik"/>
              </a:rPr>
              <a:t>, </a:t>
            </a:r>
            <a:r>
              <a:rPr lang="en-US" sz="1800" dirty="0" err="1">
                <a:latin typeface="Rubik"/>
                <a:ea typeface="Rubik"/>
                <a:cs typeface="Rubik"/>
                <a:sym typeface="Rubik"/>
              </a:rPr>
              <a:t>Inteligência</a:t>
            </a:r>
            <a:r>
              <a:rPr lang="en-US" sz="1800" dirty="0">
                <a:latin typeface="Rubik"/>
                <a:ea typeface="Rubik"/>
                <a:cs typeface="Rubik"/>
                <a:sym typeface="Rubik"/>
              </a:rPr>
              <a:t> &amp; Analytics</a:t>
            </a:r>
            <a:endParaRPr sz="600" dirty="0"/>
          </a:p>
          <a:p>
            <a:pPr marL="987425" lvl="8" defTabSz="987425">
              <a:spcBef>
                <a:spcPts val="400"/>
              </a:spcBef>
            </a:pPr>
            <a:r>
              <a:rPr lang="en-US" sz="1600" dirty="0">
                <a:latin typeface="Rubik"/>
                <a:ea typeface="Rubik"/>
                <a:cs typeface="Rubik"/>
                <a:sym typeface="Rubik"/>
              </a:rPr>
              <a:t>- </a:t>
            </a:r>
            <a:r>
              <a:rPr lang="en-US" sz="1600" dirty="0" err="1">
                <a:latin typeface="Rubik"/>
                <a:ea typeface="Rubik"/>
                <a:cs typeface="Rubik"/>
                <a:sym typeface="Rubik"/>
              </a:rPr>
              <a:t>Estratégia</a:t>
            </a:r>
            <a:r>
              <a:rPr lang="en-US" sz="1600" dirty="0">
                <a:latin typeface="Rubik"/>
                <a:ea typeface="Rubik"/>
                <a:cs typeface="Rubik"/>
                <a:sym typeface="Rubik"/>
              </a:rPr>
              <a:t> &amp; Performance</a:t>
            </a:r>
            <a:endParaRPr lang="en-US" sz="500" dirty="0"/>
          </a:p>
          <a:p>
            <a:pPr marL="987425" lvl="8" defTabSz="987425">
              <a:spcBef>
                <a:spcPts val="400"/>
              </a:spcBef>
            </a:pPr>
            <a:r>
              <a:rPr lang="en-US" sz="1600" dirty="0">
                <a:latin typeface="Rubik"/>
                <a:ea typeface="Rubik"/>
                <a:cs typeface="Rubik"/>
                <a:sym typeface="Rubik"/>
              </a:rPr>
              <a:t>- M&amp;A / Demand Planning, Pricing &amp; MI</a:t>
            </a:r>
            <a:endParaRPr lang="en-US" sz="500" dirty="0">
              <a:ea typeface="Rubik"/>
            </a:endParaRPr>
          </a:p>
          <a:p>
            <a:pPr marL="987425" lvl="8" defTabSz="987425">
              <a:spcBef>
                <a:spcPts val="400"/>
              </a:spcBef>
            </a:pPr>
            <a:r>
              <a:rPr lang="pt-BR" sz="1600" dirty="0">
                <a:latin typeface="Rubik"/>
                <a:ea typeface="Rubik"/>
                <a:cs typeface="Rubik"/>
                <a:sym typeface="Rubik"/>
              </a:rPr>
              <a:t>- </a:t>
            </a:r>
            <a:r>
              <a:rPr lang="pt-BR" sz="1600" dirty="0" err="1">
                <a:latin typeface="Rubik"/>
                <a:ea typeface="Rubik"/>
                <a:cs typeface="Rubik"/>
                <a:sym typeface="Rubik"/>
              </a:rPr>
              <a:t>Transformation</a:t>
            </a:r>
            <a:r>
              <a:rPr lang="pt-BR" sz="1600" dirty="0">
                <a:latin typeface="Rubik"/>
                <a:ea typeface="Rubik"/>
                <a:cs typeface="Rubik"/>
                <a:sym typeface="Rubik"/>
              </a:rPr>
              <a:t> PMO / Estratégia</a:t>
            </a:r>
            <a:endParaRPr lang="pt-BR" sz="500" dirty="0">
              <a:ea typeface="Rubik"/>
            </a:endParaRPr>
          </a:p>
          <a:p>
            <a:pPr marL="987425" lvl="8" defTabSz="987425">
              <a:spcBef>
                <a:spcPts val="400"/>
              </a:spcBef>
            </a:pPr>
            <a:r>
              <a:rPr lang="pt-BR" sz="1600" dirty="0">
                <a:latin typeface="Rubik"/>
                <a:ea typeface="Rubik"/>
                <a:cs typeface="Rubik"/>
                <a:sym typeface="Rubik"/>
              </a:rPr>
              <a:t>- Consultor</a:t>
            </a:r>
            <a:endParaRPr lang="pt-BR" sz="500" dirty="0"/>
          </a:p>
          <a:p>
            <a:pPr marL="213758" indent="-109767">
              <a:buSzPts val="3700"/>
            </a:pPr>
            <a:endParaRPr sz="1100" dirty="0">
              <a:latin typeface="Rubik"/>
              <a:ea typeface="Rubik"/>
              <a:cs typeface="Rubik"/>
              <a:sym typeface="Rubik"/>
            </a:endParaRPr>
          </a:p>
          <a:p>
            <a:pPr marL="213758" indent="-216646">
              <a:buSzPct val="100000"/>
              <a:buFont typeface="Arial"/>
              <a:buChar char="•"/>
            </a:pPr>
            <a:r>
              <a:rPr lang="en-US" sz="1800" dirty="0">
                <a:latin typeface="Rubik"/>
                <a:ea typeface="Rubik"/>
                <a:cs typeface="Rubik"/>
                <a:sym typeface="Rubik"/>
              </a:rPr>
              <a:t>ENG COMPUTAÇÃO, UFRJ / MSC ADM, COPPEAD</a:t>
            </a:r>
            <a:endParaRPr sz="600" dirty="0"/>
          </a:p>
          <a:p>
            <a:pPr marL="213758" indent="-109767">
              <a:buSzPts val="3700"/>
            </a:pPr>
            <a:endParaRPr sz="1100" dirty="0">
              <a:solidFill>
                <a:schemeClr val="dk1"/>
              </a:solidFill>
              <a:latin typeface="Rubik"/>
              <a:ea typeface="Rubik"/>
              <a:cs typeface="Rubik"/>
              <a:sym typeface="Rubik"/>
            </a:endParaRPr>
          </a:p>
          <a:p>
            <a:pPr marL="213758" indent="-216646">
              <a:buSzPct val="100000"/>
              <a:buFont typeface="Arial"/>
              <a:buChar char="•"/>
            </a:pPr>
            <a:r>
              <a:rPr lang="en-US" sz="1800" dirty="0">
                <a:latin typeface="Rubik"/>
                <a:ea typeface="Rubik"/>
                <a:cs typeface="Rubik"/>
                <a:sym typeface="Rubik"/>
              </a:rPr>
              <a:t>PAI DE GÊMEAS, VIOLÃO, RAQUETES</a:t>
            </a:r>
            <a:endParaRPr sz="600" dirty="0"/>
          </a:p>
        </p:txBody>
      </p:sp>
      <p:sp>
        <p:nvSpPr>
          <p:cNvPr id="6" name="Google Shape;181;p37">
            <a:extLst>
              <a:ext uri="{FF2B5EF4-FFF2-40B4-BE49-F238E27FC236}">
                <a16:creationId xmlns:a16="http://schemas.microsoft.com/office/drawing/2014/main" id="{5D8ADFC1-9D57-4677-9ADE-4173B0A045EE}"/>
              </a:ext>
            </a:extLst>
          </p:cNvPr>
          <p:cNvSpPr/>
          <p:nvPr/>
        </p:nvSpPr>
        <p:spPr>
          <a:xfrm>
            <a:off x="0" y="500984"/>
            <a:ext cx="3231934" cy="2907300"/>
          </a:xfrm>
          <a:prstGeom prst="rect">
            <a:avLst/>
          </a:prstGeom>
          <a:gradFill>
            <a:gsLst>
              <a:gs pos="0">
                <a:srgbClr val="67F714"/>
              </a:gs>
              <a:gs pos="100000">
                <a:srgbClr val="0BCAE3"/>
              </a:gs>
            </a:gsLst>
            <a:lin ang="2042365"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7" name="Google Shape;182;p37">
            <a:extLst>
              <a:ext uri="{FF2B5EF4-FFF2-40B4-BE49-F238E27FC236}">
                <a16:creationId xmlns:a16="http://schemas.microsoft.com/office/drawing/2014/main" id="{5ECAF570-13CC-4A06-9E7B-8C6F3B1B047A}"/>
              </a:ext>
            </a:extLst>
          </p:cNvPr>
          <p:cNvSpPr/>
          <p:nvPr/>
        </p:nvSpPr>
        <p:spPr>
          <a:xfrm>
            <a:off x="351934" y="995235"/>
            <a:ext cx="2880000" cy="2880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latin typeface="Rubik"/>
              <a:ea typeface="Rubik"/>
              <a:cs typeface="Rubik"/>
              <a:sym typeface="Rubik"/>
            </a:endParaRPr>
          </a:p>
        </p:txBody>
      </p:sp>
      <p:pic>
        <p:nvPicPr>
          <p:cNvPr id="1026" name="Picture 2">
            <a:extLst>
              <a:ext uri="{FF2B5EF4-FFF2-40B4-BE49-F238E27FC236}">
                <a16:creationId xmlns:a16="http://schemas.microsoft.com/office/drawing/2014/main" id="{D2B28D57-3B2B-408F-AE66-A891FC0E9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299" y="2774586"/>
            <a:ext cx="937125" cy="25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m nova reestruturação, CVC Corp demite e promove | Mercado">
            <a:extLst>
              <a:ext uri="{FF2B5EF4-FFF2-40B4-BE49-F238E27FC236}">
                <a16:creationId xmlns:a16="http://schemas.microsoft.com/office/drawing/2014/main" id="{AEEFE8F8-0E9E-4B9B-97EF-E3252B0252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647" y="2486586"/>
            <a:ext cx="483777" cy="25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i Móvel – Wikipédia, a enciclopédia livre">
            <a:extLst>
              <a:ext uri="{FF2B5EF4-FFF2-40B4-BE49-F238E27FC236}">
                <a16:creationId xmlns:a16="http://schemas.microsoft.com/office/drawing/2014/main" id="{9E3D8F70-8B54-43EB-97C5-684E04C3A0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7424" y="3098586"/>
            <a:ext cx="288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ain &amp; Company está contratando Lead, Innovation em: São Paulo, São Paulo,  Brasil | LinkedIn">
            <a:extLst>
              <a:ext uri="{FF2B5EF4-FFF2-40B4-BE49-F238E27FC236}">
                <a16:creationId xmlns:a16="http://schemas.microsoft.com/office/drawing/2014/main" id="{D03EE68A-AA52-4F5D-B90F-D3748000AE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6756" b="36511"/>
          <a:stretch/>
        </p:blipFill>
        <p:spPr bwMode="auto">
          <a:xfrm>
            <a:off x="3512782" y="3408284"/>
            <a:ext cx="942642" cy="25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rubu - Flamengo | Mascote flamengo, Urubu flamengo, Flamengo maracana">
            <a:extLst>
              <a:ext uri="{FF2B5EF4-FFF2-40B4-BE49-F238E27FC236}">
                <a16:creationId xmlns:a16="http://schemas.microsoft.com/office/drawing/2014/main" id="{3A203AAE-B10A-4E6D-B0E6-329684E3D2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8601" y="4092500"/>
            <a:ext cx="842037" cy="8936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A53312D-0045-404F-A330-CC5E9566AB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2138" y="3946954"/>
            <a:ext cx="987224" cy="987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omo é trabalhar na empresa Linkedin | 99jobs.com">
            <a:extLst>
              <a:ext uri="{FF2B5EF4-FFF2-40B4-BE49-F238E27FC236}">
                <a16:creationId xmlns:a16="http://schemas.microsoft.com/office/drawing/2014/main" id="{6BA7B84B-B9F8-4889-87D7-D17AD3473B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398" y="3999196"/>
            <a:ext cx="882739" cy="8827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4AB3B62-7BBE-414E-BF73-1E700DE35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
            <a:ext cx="9144000" cy="411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034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p:cNvGrpSpPr/>
        <p:nvPr/>
      </p:nvGrpSpPr>
      <p:grpSpPr>
        <a:xfrm>
          <a:off x="0" y="0"/>
          <a:ext cx="0" cy="0"/>
          <a:chOff x="0" y="0"/>
          <a:chExt cx="0" cy="0"/>
        </a:xfrm>
      </p:grpSpPr>
      <p:sp>
        <p:nvSpPr>
          <p:cNvPr id="194" name="Google Shape;194;p39"/>
          <p:cNvSpPr txBox="1"/>
          <p:nvPr/>
        </p:nvSpPr>
        <p:spPr>
          <a:xfrm>
            <a:off x="475448" y="2100250"/>
            <a:ext cx="8130900" cy="9429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FFFFFF"/>
              </a:buClr>
              <a:buSzPts val="6000"/>
              <a:buFont typeface="Rubik"/>
              <a:buNone/>
            </a:pPr>
            <a:endParaRPr sz="4800"/>
          </a:p>
        </p:txBody>
      </p:sp>
      <p:sp>
        <p:nvSpPr>
          <p:cNvPr id="195" name="Google Shape;195;p39"/>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4800">
                <a:solidFill>
                  <a:schemeClr val="lt1"/>
                </a:solidFill>
              </a:rPr>
              <a:t>ALGUMA EXPECTATIVA ESPECÍFICA SOBRE OS TEMAS?</a:t>
            </a:r>
            <a:endParaRPr sz="48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AB6E5452-6439-4DFB-A7B9-9540BCC3381D}"/>
              </a:ext>
            </a:extLst>
          </p:cNvPr>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buClrTx/>
              <a:defRPr/>
            </a:pPr>
            <a:endParaRPr lang="pt-BR" sz="1350" kern="1200">
              <a:solidFill>
                <a:prstClr val="white"/>
              </a:solidFill>
              <a:latin typeface="Calibri" panose="020F0502020204030204"/>
            </a:endParaRPr>
          </a:p>
        </p:txBody>
      </p:sp>
      <p:sp>
        <p:nvSpPr>
          <p:cNvPr id="4" name="Rectangle 3"/>
          <p:cNvSpPr/>
          <p:nvPr/>
        </p:nvSpPr>
        <p:spPr>
          <a:xfrm>
            <a:off x="4464052" y="165102"/>
            <a:ext cx="215900" cy="488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5">
              <a:buClrTx/>
              <a:defRPr/>
            </a:pPr>
            <a:endParaRPr lang="en-US" sz="1800">
              <a:solidFill>
                <a:sysClr val="windowText" lastClr="000000"/>
              </a:solidFill>
              <a:latin typeface="Calibri" panose="020F0502020204030204"/>
            </a:endParaRPr>
          </a:p>
        </p:txBody>
      </p:sp>
      <p:sp>
        <p:nvSpPr>
          <p:cNvPr id="5" name="Rectangle 4"/>
          <p:cNvSpPr/>
          <p:nvPr/>
        </p:nvSpPr>
        <p:spPr>
          <a:xfrm>
            <a:off x="0" y="2667001"/>
            <a:ext cx="9029700" cy="177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5">
              <a:buClrTx/>
              <a:defRPr/>
            </a:pPr>
            <a:endParaRPr lang="en-US" sz="1800">
              <a:solidFill>
                <a:sysClr val="windowText" lastClr="000000"/>
              </a:solidFill>
              <a:latin typeface="Calibri" panose="020F0502020204030204"/>
            </a:endParaRPr>
          </a:p>
        </p:txBody>
      </p:sp>
      <p:sp>
        <p:nvSpPr>
          <p:cNvPr id="6" name="Título 3"/>
          <p:cNvSpPr txBox="1">
            <a:spLocks/>
          </p:cNvSpPr>
          <p:nvPr/>
        </p:nvSpPr>
        <p:spPr>
          <a:xfrm>
            <a:off x="452441" y="433768"/>
            <a:ext cx="34591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1.</a:t>
            </a:r>
          </a:p>
          <a:p>
            <a:pPr algn="l" defTabSz="457178">
              <a:buClrTx/>
              <a:defRPr/>
            </a:pPr>
            <a:r>
              <a:rPr lang="pt-BR" sz="1600" dirty="0">
                <a:solidFill>
                  <a:prstClr val="white"/>
                </a:solidFill>
                <a:latin typeface="FS Lola"/>
                <a:cs typeface="FS Lola"/>
              </a:rPr>
              <a:t>“Vivemos em um mundo com excesso de informação. A enorme quantidade de dados aos quais as pessoas são expostas diariamente é prejudicial em todos os sentidos”</a:t>
            </a:r>
          </a:p>
        </p:txBody>
      </p:sp>
      <p:sp>
        <p:nvSpPr>
          <p:cNvPr id="7" name="Título 3"/>
          <p:cNvSpPr txBox="1">
            <a:spLocks/>
          </p:cNvSpPr>
          <p:nvPr/>
        </p:nvSpPr>
        <p:spPr>
          <a:xfrm>
            <a:off x="4948241" y="433768"/>
            <a:ext cx="37258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2.</a:t>
            </a:r>
          </a:p>
          <a:p>
            <a:pPr algn="l" defTabSz="457178">
              <a:buClrTx/>
              <a:defRPr/>
            </a:pPr>
            <a:r>
              <a:rPr lang="pt-BR" sz="1600" dirty="0">
                <a:solidFill>
                  <a:prstClr val="white"/>
                </a:solidFill>
                <a:latin typeface="FS Lola"/>
                <a:cs typeface="FS Lola"/>
              </a:rPr>
              <a:t>“Essas novidades causarão problemas sérios: as pessoas perderão sua capacidade de memória por falta de uso”</a:t>
            </a:r>
          </a:p>
        </p:txBody>
      </p:sp>
      <p:sp>
        <p:nvSpPr>
          <p:cNvPr id="8" name="Título 3"/>
          <p:cNvSpPr txBox="1">
            <a:spLocks/>
          </p:cNvSpPr>
          <p:nvPr/>
        </p:nvSpPr>
        <p:spPr>
          <a:xfrm>
            <a:off x="452441" y="3023092"/>
            <a:ext cx="34591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3.</a:t>
            </a:r>
          </a:p>
          <a:p>
            <a:pPr algn="l" defTabSz="457178">
              <a:buClrTx/>
              <a:defRPr/>
            </a:pPr>
            <a:r>
              <a:rPr lang="pt-BR" sz="1600" dirty="0">
                <a:solidFill>
                  <a:prstClr val="white"/>
                </a:solidFill>
                <a:latin typeface="FS Lola"/>
                <a:cs typeface="FS Lola"/>
              </a:rPr>
              <a:t>“É um perigo obter informações por este meio. As pessoas estão ficando cada vez mais isoladas, não sabem nada sobre como as notícias estão sendo produzidas”</a:t>
            </a:r>
          </a:p>
        </p:txBody>
      </p:sp>
      <p:sp>
        <p:nvSpPr>
          <p:cNvPr id="9" name="Título 3"/>
          <p:cNvSpPr txBox="1">
            <a:spLocks/>
          </p:cNvSpPr>
          <p:nvPr/>
        </p:nvSpPr>
        <p:spPr>
          <a:xfrm>
            <a:off x="4948241" y="3023092"/>
            <a:ext cx="37258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4.</a:t>
            </a:r>
          </a:p>
          <a:p>
            <a:pPr algn="l" defTabSz="457178">
              <a:buClrTx/>
              <a:defRPr/>
            </a:pPr>
            <a:r>
              <a:rPr lang="pt-BR" sz="1600" dirty="0">
                <a:solidFill>
                  <a:prstClr val="white"/>
                </a:solidFill>
                <a:latin typeface="FS Lola"/>
                <a:cs typeface="FS Lola"/>
              </a:rPr>
              <a:t>“Essa novidade está acabando com nossas crianças, atolando seus cérebros com informações complexas e desnecessárias, além de prejudicar seu desenvolvimento físico por causa do sedentarismo”</a:t>
            </a:r>
          </a:p>
        </p:txBody>
      </p:sp>
      <p:sp>
        <p:nvSpPr>
          <p:cNvPr id="3" name="TextBox 2"/>
          <p:cNvSpPr txBox="1"/>
          <p:nvPr/>
        </p:nvSpPr>
        <p:spPr>
          <a:xfrm>
            <a:off x="4013202" y="1185335"/>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22" name="TextBox 21"/>
          <p:cNvSpPr txBox="1"/>
          <p:nvPr/>
        </p:nvSpPr>
        <p:spPr>
          <a:xfrm>
            <a:off x="254002" y="2387602"/>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23" name="TextBox 22"/>
          <p:cNvSpPr txBox="1"/>
          <p:nvPr/>
        </p:nvSpPr>
        <p:spPr>
          <a:xfrm>
            <a:off x="2252135" y="2472269"/>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Tree>
    <p:extLst>
      <p:ext uri="{BB962C8B-B14F-4D97-AF65-F5344CB8AC3E}">
        <p14:creationId xmlns:p14="http://schemas.microsoft.com/office/powerpoint/2010/main" val="255796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AB6E5452-6439-4DFB-A7B9-9540BCC3381D}"/>
              </a:ext>
            </a:extLst>
          </p:cNvPr>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buClrTx/>
              <a:defRPr/>
            </a:pPr>
            <a:endParaRPr lang="pt-BR" sz="1350" kern="1200">
              <a:solidFill>
                <a:prstClr val="white"/>
              </a:solidFill>
              <a:latin typeface="Calibri" panose="020F0502020204030204"/>
            </a:endParaRPr>
          </a:p>
        </p:txBody>
      </p:sp>
      <p:sp>
        <p:nvSpPr>
          <p:cNvPr id="4" name="Rectangle 3"/>
          <p:cNvSpPr/>
          <p:nvPr/>
        </p:nvSpPr>
        <p:spPr>
          <a:xfrm>
            <a:off x="4464052" y="165102"/>
            <a:ext cx="215900" cy="488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5">
              <a:buClrTx/>
              <a:defRPr/>
            </a:pPr>
            <a:endParaRPr lang="en-US" sz="1800">
              <a:solidFill>
                <a:sysClr val="windowText" lastClr="000000"/>
              </a:solidFill>
              <a:latin typeface="Calibri" panose="020F0502020204030204"/>
            </a:endParaRPr>
          </a:p>
        </p:txBody>
      </p:sp>
      <p:sp>
        <p:nvSpPr>
          <p:cNvPr id="5" name="Rectangle 4"/>
          <p:cNvSpPr/>
          <p:nvPr/>
        </p:nvSpPr>
        <p:spPr>
          <a:xfrm>
            <a:off x="0" y="2667001"/>
            <a:ext cx="9029700" cy="177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5">
              <a:buClrTx/>
              <a:defRPr/>
            </a:pPr>
            <a:endParaRPr lang="en-US" sz="1800">
              <a:solidFill>
                <a:sysClr val="windowText" lastClr="000000"/>
              </a:solidFill>
              <a:latin typeface="Calibri" panose="020F0502020204030204"/>
            </a:endParaRPr>
          </a:p>
        </p:txBody>
      </p:sp>
      <p:sp>
        <p:nvSpPr>
          <p:cNvPr id="7" name="Título 3"/>
          <p:cNvSpPr txBox="1">
            <a:spLocks/>
          </p:cNvSpPr>
          <p:nvPr/>
        </p:nvSpPr>
        <p:spPr>
          <a:xfrm>
            <a:off x="4948241" y="433768"/>
            <a:ext cx="37258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2.</a:t>
            </a:r>
          </a:p>
          <a:p>
            <a:pPr algn="l" defTabSz="457178">
              <a:buClrTx/>
              <a:defRPr/>
            </a:pPr>
            <a:r>
              <a:rPr lang="pt-BR" sz="1600" dirty="0">
                <a:solidFill>
                  <a:prstClr val="white"/>
                </a:solidFill>
                <a:latin typeface="FS Lola"/>
                <a:cs typeface="FS Lola"/>
              </a:rPr>
              <a:t>“Essas novidades causarão problemas sérios: as pessoas perderão sua capacidade de memória por falta de uso”</a:t>
            </a:r>
          </a:p>
        </p:txBody>
      </p:sp>
      <p:sp>
        <p:nvSpPr>
          <p:cNvPr id="8" name="Título 3"/>
          <p:cNvSpPr txBox="1">
            <a:spLocks/>
          </p:cNvSpPr>
          <p:nvPr/>
        </p:nvSpPr>
        <p:spPr>
          <a:xfrm>
            <a:off x="452441" y="3023092"/>
            <a:ext cx="34591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3.</a:t>
            </a:r>
          </a:p>
          <a:p>
            <a:pPr algn="l" defTabSz="457178">
              <a:buClrTx/>
              <a:defRPr/>
            </a:pPr>
            <a:r>
              <a:rPr lang="pt-BR" sz="1600" dirty="0">
                <a:solidFill>
                  <a:prstClr val="white"/>
                </a:solidFill>
                <a:latin typeface="FS Lola"/>
                <a:cs typeface="FS Lola"/>
              </a:rPr>
              <a:t>“É um perigo obter informações por este meio. As pessoas estão ficando cada vez mais isoladas, não sabem nada sobre como as notícias estão sendo produzidas”</a:t>
            </a:r>
          </a:p>
        </p:txBody>
      </p:sp>
      <p:sp>
        <p:nvSpPr>
          <p:cNvPr id="9" name="Título 3"/>
          <p:cNvSpPr txBox="1">
            <a:spLocks/>
          </p:cNvSpPr>
          <p:nvPr/>
        </p:nvSpPr>
        <p:spPr>
          <a:xfrm>
            <a:off x="4948241" y="3023092"/>
            <a:ext cx="37258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4.</a:t>
            </a:r>
          </a:p>
          <a:p>
            <a:pPr algn="l" defTabSz="457178">
              <a:buClrTx/>
              <a:defRPr/>
            </a:pPr>
            <a:r>
              <a:rPr lang="pt-BR" sz="1600" dirty="0">
                <a:solidFill>
                  <a:prstClr val="white"/>
                </a:solidFill>
                <a:latin typeface="FS Lola"/>
                <a:cs typeface="FS Lola"/>
              </a:rPr>
              <a:t>“Essa novidade está acabando com nossas crianças, atolando seus cérebros com informações complexas e desnecessárias, além de prejudicar seu desenvolvimento físico por causa do sedentarismo”</a:t>
            </a:r>
          </a:p>
        </p:txBody>
      </p:sp>
      <p:sp>
        <p:nvSpPr>
          <p:cNvPr id="3" name="TextBox 2"/>
          <p:cNvSpPr txBox="1"/>
          <p:nvPr/>
        </p:nvSpPr>
        <p:spPr>
          <a:xfrm>
            <a:off x="4013202" y="1185335"/>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22" name="TextBox 21"/>
          <p:cNvSpPr txBox="1"/>
          <p:nvPr/>
        </p:nvSpPr>
        <p:spPr>
          <a:xfrm>
            <a:off x="254002" y="2387602"/>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23" name="TextBox 22"/>
          <p:cNvSpPr txBox="1"/>
          <p:nvPr/>
        </p:nvSpPr>
        <p:spPr>
          <a:xfrm>
            <a:off x="2252135" y="2472269"/>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pic>
        <p:nvPicPr>
          <p:cNvPr id="12" name="Picture 12" descr="imgres.jpg">
            <a:extLst>
              <a:ext uri="{FF2B5EF4-FFF2-40B4-BE49-F238E27FC236}">
                <a16:creationId xmlns:a16="http://schemas.microsoft.com/office/drawing/2014/main" id="{1FED0C26-C194-44F4-869A-9DDCDEC215C9}"/>
              </a:ext>
            </a:extLst>
          </p:cNvPr>
          <p:cNvPicPr>
            <a:picLocks noChangeAspect="1"/>
          </p:cNvPicPr>
          <p:nvPr/>
        </p:nvPicPr>
        <p:blipFill rotWithShape="1">
          <a:blip r:embed="rId2" cstate="email">
            <a:alphaModFix amt="86000"/>
            <a:extLst>
              <a:ext uri="{28A0092B-C50C-407E-A947-70E740481C1C}">
                <a14:useLocalDpi xmlns:a14="http://schemas.microsoft.com/office/drawing/2010/main"/>
              </a:ext>
            </a:extLst>
          </a:blip>
          <a:srcRect/>
          <a:stretch/>
        </p:blipFill>
        <p:spPr>
          <a:xfrm>
            <a:off x="2555847" y="433768"/>
            <a:ext cx="1727260" cy="1662467"/>
          </a:xfrm>
          <a:prstGeom prst="ellipse">
            <a:avLst/>
          </a:prstGeom>
        </p:spPr>
      </p:pic>
      <p:sp>
        <p:nvSpPr>
          <p:cNvPr id="13" name="Título 3">
            <a:extLst>
              <a:ext uri="{FF2B5EF4-FFF2-40B4-BE49-F238E27FC236}">
                <a16:creationId xmlns:a16="http://schemas.microsoft.com/office/drawing/2014/main" id="{6D9A10BE-EE4F-45E9-9B23-2FCD1785AB88}"/>
              </a:ext>
            </a:extLst>
          </p:cNvPr>
          <p:cNvSpPr txBox="1">
            <a:spLocks/>
          </p:cNvSpPr>
          <p:nvPr/>
        </p:nvSpPr>
        <p:spPr>
          <a:xfrm>
            <a:off x="452440" y="433768"/>
            <a:ext cx="22018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1.</a:t>
            </a:r>
          </a:p>
          <a:p>
            <a:pPr algn="l" defTabSz="457178">
              <a:buClrTx/>
              <a:defRPr/>
            </a:pPr>
            <a:r>
              <a:rPr lang="pt-BR" sz="1600" dirty="0">
                <a:solidFill>
                  <a:prstClr val="white"/>
                </a:solidFill>
                <a:latin typeface="FS Lola Bold"/>
                <a:cs typeface="FS Lola Bold"/>
              </a:rPr>
              <a:t>CONRAD GESSNER</a:t>
            </a:r>
            <a:r>
              <a:rPr lang="pt-BR" sz="1600" dirty="0">
                <a:solidFill>
                  <a:prstClr val="white"/>
                </a:solidFill>
                <a:latin typeface="FS Lola"/>
                <a:cs typeface="FS Lola"/>
              </a:rPr>
              <a:t>, cientista suíço no século XVI, sobre a prensa mecânica</a:t>
            </a:r>
            <a:br>
              <a:rPr lang="pt-BR" sz="1600" dirty="0">
                <a:solidFill>
                  <a:prstClr val="white"/>
                </a:solidFill>
                <a:latin typeface="FS Lola"/>
                <a:cs typeface="FS Lola"/>
              </a:rPr>
            </a:br>
            <a:br>
              <a:rPr lang="pt-BR" sz="1600" dirty="0"/>
            </a:br>
            <a:endParaRPr lang="pt-BR" sz="1600" dirty="0">
              <a:solidFill>
                <a:prstClr val="white"/>
              </a:solidFill>
              <a:latin typeface="FS Lola"/>
              <a:cs typeface="FS Lola"/>
            </a:endParaRPr>
          </a:p>
        </p:txBody>
      </p:sp>
    </p:spTree>
    <p:extLst>
      <p:ext uri="{BB962C8B-B14F-4D97-AF65-F5344CB8AC3E}">
        <p14:creationId xmlns:p14="http://schemas.microsoft.com/office/powerpoint/2010/main" val="89227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AB6E5452-6439-4DFB-A7B9-9540BCC3381D}"/>
              </a:ext>
            </a:extLst>
          </p:cNvPr>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buClrTx/>
              <a:defRPr/>
            </a:pPr>
            <a:endParaRPr lang="pt-BR" sz="1350" kern="1200">
              <a:solidFill>
                <a:prstClr val="white"/>
              </a:solidFill>
              <a:latin typeface="Calibri" panose="020F0502020204030204"/>
            </a:endParaRPr>
          </a:p>
        </p:txBody>
      </p:sp>
      <p:sp>
        <p:nvSpPr>
          <p:cNvPr id="4" name="Rectangle 3"/>
          <p:cNvSpPr/>
          <p:nvPr/>
        </p:nvSpPr>
        <p:spPr>
          <a:xfrm>
            <a:off x="4464052" y="165102"/>
            <a:ext cx="215900" cy="488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5">
              <a:buClrTx/>
              <a:defRPr/>
            </a:pPr>
            <a:endParaRPr lang="en-US" sz="1800">
              <a:solidFill>
                <a:sysClr val="windowText" lastClr="000000"/>
              </a:solidFill>
              <a:latin typeface="Calibri" panose="020F0502020204030204"/>
            </a:endParaRPr>
          </a:p>
        </p:txBody>
      </p:sp>
      <p:sp>
        <p:nvSpPr>
          <p:cNvPr id="5" name="Rectangle 4"/>
          <p:cNvSpPr/>
          <p:nvPr/>
        </p:nvSpPr>
        <p:spPr>
          <a:xfrm>
            <a:off x="0" y="2667001"/>
            <a:ext cx="9029700" cy="177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5">
              <a:buClrTx/>
              <a:defRPr/>
            </a:pPr>
            <a:endParaRPr lang="en-US" sz="1800">
              <a:solidFill>
                <a:sysClr val="windowText" lastClr="000000"/>
              </a:solidFill>
              <a:latin typeface="Calibri" panose="020F0502020204030204"/>
            </a:endParaRPr>
          </a:p>
        </p:txBody>
      </p:sp>
      <p:sp>
        <p:nvSpPr>
          <p:cNvPr id="8" name="Título 3"/>
          <p:cNvSpPr txBox="1">
            <a:spLocks/>
          </p:cNvSpPr>
          <p:nvPr/>
        </p:nvSpPr>
        <p:spPr>
          <a:xfrm>
            <a:off x="452441" y="3023092"/>
            <a:ext cx="34591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3.</a:t>
            </a:r>
          </a:p>
          <a:p>
            <a:pPr algn="l" defTabSz="457178">
              <a:buClrTx/>
              <a:defRPr/>
            </a:pPr>
            <a:r>
              <a:rPr lang="pt-BR" sz="1600" dirty="0">
                <a:solidFill>
                  <a:prstClr val="white"/>
                </a:solidFill>
                <a:latin typeface="FS Lola"/>
                <a:cs typeface="FS Lola"/>
              </a:rPr>
              <a:t>“É um perigo obter informações por este meio. As pessoas estão ficando cada vez mais isoladas, não sabem nada sobre como as notícias estão sendo produzidas”</a:t>
            </a:r>
          </a:p>
        </p:txBody>
      </p:sp>
      <p:sp>
        <p:nvSpPr>
          <p:cNvPr id="9" name="Título 3"/>
          <p:cNvSpPr txBox="1">
            <a:spLocks/>
          </p:cNvSpPr>
          <p:nvPr/>
        </p:nvSpPr>
        <p:spPr>
          <a:xfrm>
            <a:off x="4948241" y="3023092"/>
            <a:ext cx="37258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4.</a:t>
            </a:r>
          </a:p>
          <a:p>
            <a:pPr algn="l" defTabSz="457178">
              <a:buClrTx/>
              <a:defRPr/>
            </a:pPr>
            <a:r>
              <a:rPr lang="pt-BR" sz="1600" dirty="0">
                <a:solidFill>
                  <a:prstClr val="white"/>
                </a:solidFill>
                <a:latin typeface="FS Lola"/>
                <a:cs typeface="FS Lola"/>
              </a:rPr>
              <a:t>“Essa novidade está acabando com nossas crianças, atolando seus cérebros com informações complexas e desnecessárias, além de prejudicar seu desenvolvimento físico por causa do sedentarismo”</a:t>
            </a:r>
          </a:p>
        </p:txBody>
      </p:sp>
      <p:sp>
        <p:nvSpPr>
          <p:cNvPr id="3" name="TextBox 2"/>
          <p:cNvSpPr txBox="1"/>
          <p:nvPr/>
        </p:nvSpPr>
        <p:spPr>
          <a:xfrm>
            <a:off x="4013202" y="1185335"/>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22" name="TextBox 21"/>
          <p:cNvSpPr txBox="1"/>
          <p:nvPr/>
        </p:nvSpPr>
        <p:spPr>
          <a:xfrm>
            <a:off x="254002" y="2387602"/>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23" name="TextBox 22"/>
          <p:cNvSpPr txBox="1"/>
          <p:nvPr/>
        </p:nvSpPr>
        <p:spPr>
          <a:xfrm>
            <a:off x="2252135" y="2472269"/>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12" name="Título 3">
            <a:extLst>
              <a:ext uri="{FF2B5EF4-FFF2-40B4-BE49-F238E27FC236}">
                <a16:creationId xmlns:a16="http://schemas.microsoft.com/office/drawing/2014/main" id="{6A2BD974-D3CE-41EE-BB9F-1DF2A36313C0}"/>
              </a:ext>
            </a:extLst>
          </p:cNvPr>
          <p:cNvSpPr txBox="1">
            <a:spLocks/>
          </p:cNvSpPr>
          <p:nvPr/>
        </p:nvSpPr>
        <p:spPr>
          <a:xfrm>
            <a:off x="4948240" y="433768"/>
            <a:ext cx="17954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2.</a:t>
            </a:r>
          </a:p>
          <a:p>
            <a:pPr algn="l" defTabSz="457178">
              <a:buClrTx/>
              <a:defRPr/>
            </a:pPr>
            <a:r>
              <a:rPr lang="pt-BR" sz="1600" dirty="0">
                <a:solidFill>
                  <a:prstClr val="white"/>
                </a:solidFill>
                <a:latin typeface="FS Lola Bold"/>
                <a:cs typeface="FS Lola Bold"/>
              </a:rPr>
              <a:t>SÓCRATES</a:t>
            </a:r>
            <a:r>
              <a:rPr lang="pt-BR" sz="1600" dirty="0">
                <a:solidFill>
                  <a:prstClr val="white"/>
                </a:solidFill>
                <a:latin typeface="FS Lola"/>
                <a:cs typeface="FS Lola"/>
              </a:rPr>
              <a:t>,</a:t>
            </a:r>
            <a:br>
              <a:rPr lang="pt-BR" sz="1600" dirty="0">
                <a:solidFill>
                  <a:prstClr val="white"/>
                </a:solidFill>
                <a:latin typeface="FS Lola"/>
                <a:cs typeface="FS Lola"/>
              </a:rPr>
            </a:br>
            <a:r>
              <a:rPr lang="pt-BR" sz="1600" dirty="0">
                <a:solidFill>
                  <a:prstClr val="white"/>
                </a:solidFill>
                <a:latin typeface="FS Lola"/>
                <a:cs typeface="FS Lola"/>
              </a:rPr>
              <a:t> o “pai da Democracia”, </a:t>
            </a:r>
            <a:br>
              <a:rPr lang="pt-BR" sz="1600" dirty="0">
                <a:solidFill>
                  <a:prstClr val="white"/>
                </a:solidFill>
                <a:latin typeface="FS Lola"/>
                <a:cs typeface="FS Lola"/>
              </a:rPr>
            </a:br>
            <a:r>
              <a:rPr lang="pt-BR" sz="1600" dirty="0">
                <a:solidFill>
                  <a:prstClr val="white"/>
                </a:solidFill>
                <a:latin typeface="FS Lola"/>
                <a:cs typeface="FS Lola"/>
              </a:rPr>
              <a:t>sobre a escrita</a:t>
            </a:r>
            <a:br>
              <a:rPr lang="pt-BR" sz="1600" dirty="0">
                <a:solidFill>
                  <a:prstClr val="white"/>
                </a:solidFill>
                <a:latin typeface="FS Lola"/>
                <a:cs typeface="FS Lola"/>
              </a:rPr>
            </a:br>
            <a:endParaRPr lang="pt-BR" sz="1600" dirty="0">
              <a:solidFill>
                <a:prstClr val="white"/>
              </a:solidFill>
              <a:latin typeface="FS Lola"/>
              <a:cs typeface="FS Lola"/>
            </a:endParaRPr>
          </a:p>
        </p:txBody>
      </p:sp>
      <p:pic>
        <p:nvPicPr>
          <p:cNvPr id="13" name="Picture 18" descr="url.jpg">
            <a:extLst>
              <a:ext uri="{FF2B5EF4-FFF2-40B4-BE49-F238E27FC236}">
                <a16:creationId xmlns:a16="http://schemas.microsoft.com/office/drawing/2014/main" id="{ED94D8C3-C36A-4E57-8D77-5EDEFA1064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3795" y="382234"/>
            <a:ext cx="1401906" cy="2106689"/>
          </a:xfrm>
          <a:prstGeom prst="rect">
            <a:avLst/>
          </a:prstGeom>
        </p:spPr>
      </p:pic>
      <p:pic>
        <p:nvPicPr>
          <p:cNvPr id="14" name="Picture 12" descr="imgres.jpg">
            <a:extLst>
              <a:ext uri="{FF2B5EF4-FFF2-40B4-BE49-F238E27FC236}">
                <a16:creationId xmlns:a16="http://schemas.microsoft.com/office/drawing/2014/main" id="{AA738CD7-9576-4FCB-A35F-3127893985D1}"/>
              </a:ext>
            </a:extLst>
          </p:cNvPr>
          <p:cNvPicPr>
            <a:picLocks noChangeAspect="1"/>
          </p:cNvPicPr>
          <p:nvPr/>
        </p:nvPicPr>
        <p:blipFill rotWithShape="1">
          <a:blip r:embed="rId3" cstate="email">
            <a:alphaModFix amt="86000"/>
            <a:extLst>
              <a:ext uri="{28A0092B-C50C-407E-A947-70E740481C1C}">
                <a14:useLocalDpi xmlns:a14="http://schemas.microsoft.com/office/drawing/2010/main"/>
              </a:ext>
            </a:extLst>
          </a:blip>
          <a:srcRect/>
          <a:stretch/>
        </p:blipFill>
        <p:spPr>
          <a:xfrm>
            <a:off x="2555847" y="433768"/>
            <a:ext cx="1727260" cy="1662467"/>
          </a:xfrm>
          <a:prstGeom prst="ellipse">
            <a:avLst/>
          </a:prstGeom>
        </p:spPr>
      </p:pic>
      <p:sp>
        <p:nvSpPr>
          <p:cNvPr id="15" name="Título 3">
            <a:extLst>
              <a:ext uri="{FF2B5EF4-FFF2-40B4-BE49-F238E27FC236}">
                <a16:creationId xmlns:a16="http://schemas.microsoft.com/office/drawing/2014/main" id="{1EB5674E-AB12-4ACC-AE1A-3AF3AF736C35}"/>
              </a:ext>
            </a:extLst>
          </p:cNvPr>
          <p:cNvSpPr txBox="1">
            <a:spLocks/>
          </p:cNvSpPr>
          <p:nvPr/>
        </p:nvSpPr>
        <p:spPr>
          <a:xfrm>
            <a:off x="452440" y="433768"/>
            <a:ext cx="22018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1.</a:t>
            </a:r>
          </a:p>
          <a:p>
            <a:pPr algn="l" defTabSz="457178">
              <a:buClrTx/>
              <a:defRPr/>
            </a:pPr>
            <a:r>
              <a:rPr lang="pt-BR" sz="1600" dirty="0">
                <a:solidFill>
                  <a:prstClr val="white"/>
                </a:solidFill>
                <a:latin typeface="FS Lola Bold"/>
                <a:cs typeface="FS Lola Bold"/>
              </a:rPr>
              <a:t>CONRAD GESSNER</a:t>
            </a:r>
            <a:r>
              <a:rPr lang="pt-BR" sz="1600" dirty="0">
                <a:solidFill>
                  <a:prstClr val="white"/>
                </a:solidFill>
                <a:latin typeface="FS Lola"/>
                <a:cs typeface="FS Lola"/>
              </a:rPr>
              <a:t>, cientista suíço no século XVI, sobre a prensa mecânica</a:t>
            </a:r>
            <a:br>
              <a:rPr lang="pt-BR" sz="1600" dirty="0">
                <a:solidFill>
                  <a:prstClr val="white"/>
                </a:solidFill>
                <a:latin typeface="FS Lola"/>
                <a:cs typeface="FS Lola"/>
              </a:rPr>
            </a:br>
            <a:br>
              <a:rPr lang="pt-BR" sz="1600" dirty="0"/>
            </a:br>
            <a:endParaRPr lang="pt-BR" sz="1600" dirty="0">
              <a:solidFill>
                <a:prstClr val="white"/>
              </a:solidFill>
              <a:latin typeface="FS Lola"/>
              <a:cs typeface="FS Lola"/>
            </a:endParaRPr>
          </a:p>
        </p:txBody>
      </p:sp>
    </p:spTree>
    <p:extLst>
      <p:ext uri="{BB962C8B-B14F-4D97-AF65-F5344CB8AC3E}">
        <p14:creationId xmlns:p14="http://schemas.microsoft.com/office/powerpoint/2010/main" val="409792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AB6E5452-6439-4DFB-A7B9-9540BCC3381D}"/>
              </a:ext>
            </a:extLst>
          </p:cNvPr>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buClrTx/>
              <a:defRPr/>
            </a:pPr>
            <a:endParaRPr lang="pt-BR" sz="1350" kern="1200">
              <a:solidFill>
                <a:prstClr val="white"/>
              </a:solidFill>
              <a:latin typeface="Calibri" panose="020F0502020204030204"/>
            </a:endParaRPr>
          </a:p>
        </p:txBody>
      </p:sp>
      <p:sp>
        <p:nvSpPr>
          <p:cNvPr id="4" name="Rectangle 3"/>
          <p:cNvSpPr/>
          <p:nvPr/>
        </p:nvSpPr>
        <p:spPr>
          <a:xfrm>
            <a:off x="4464052" y="165102"/>
            <a:ext cx="215900" cy="488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5">
              <a:buClrTx/>
              <a:defRPr/>
            </a:pPr>
            <a:endParaRPr lang="en-US" sz="1800">
              <a:solidFill>
                <a:sysClr val="windowText" lastClr="000000"/>
              </a:solidFill>
              <a:latin typeface="Calibri" panose="020F0502020204030204"/>
            </a:endParaRPr>
          </a:p>
        </p:txBody>
      </p:sp>
      <p:sp>
        <p:nvSpPr>
          <p:cNvPr id="5" name="Rectangle 4"/>
          <p:cNvSpPr/>
          <p:nvPr/>
        </p:nvSpPr>
        <p:spPr>
          <a:xfrm>
            <a:off x="0" y="2667001"/>
            <a:ext cx="9029700" cy="177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5">
              <a:buClrTx/>
              <a:defRPr/>
            </a:pPr>
            <a:endParaRPr lang="en-US" sz="1800">
              <a:solidFill>
                <a:sysClr val="windowText" lastClr="000000"/>
              </a:solidFill>
              <a:latin typeface="Calibri" panose="020F0502020204030204"/>
            </a:endParaRPr>
          </a:p>
        </p:txBody>
      </p:sp>
      <p:sp>
        <p:nvSpPr>
          <p:cNvPr id="9" name="Título 3"/>
          <p:cNvSpPr txBox="1">
            <a:spLocks/>
          </p:cNvSpPr>
          <p:nvPr/>
        </p:nvSpPr>
        <p:spPr>
          <a:xfrm>
            <a:off x="4948241" y="3023092"/>
            <a:ext cx="37258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4.</a:t>
            </a:r>
          </a:p>
          <a:p>
            <a:pPr algn="l" defTabSz="457178">
              <a:buClrTx/>
              <a:defRPr/>
            </a:pPr>
            <a:r>
              <a:rPr lang="pt-BR" sz="1600" dirty="0">
                <a:solidFill>
                  <a:prstClr val="white"/>
                </a:solidFill>
                <a:latin typeface="FS Lola"/>
                <a:cs typeface="FS Lola"/>
              </a:rPr>
              <a:t>“Essa novidade está acabando com nossas crianças, atolando seus cérebros com informações complexas e desnecessárias, além de prejudicar seu desenvolvimento físico por causa do sedentarismo”</a:t>
            </a:r>
          </a:p>
        </p:txBody>
      </p:sp>
      <p:sp>
        <p:nvSpPr>
          <p:cNvPr id="3" name="TextBox 2"/>
          <p:cNvSpPr txBox="1"/>
          <p:nvPr/>
        </p:nvSpPr>
        <p:spPr>
          <a:xfrm>
            <a:off x="4013202" y="1185335"/>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22" name="TextBox 21"/>
          <p:cNvSpPr txBox="1"/>
          <p:nvPr/>
        </p:nvSpPr>
        <p:spPr>
          <a:xfrm>
            <a:off x="254002" y="2387602"/>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23" name="TextBox 22"/>
          <p:cNvSpPr txBox="1"/>
          <p:nvPr/>
        </p:nvSpPr>
        <p:spPr>
          <a:xfrm>
            <a:off x="2252135" y="2472269"/>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12" name="Título 3">
            <a:extLst>
              <a:ext uri="{FF2B5EF4-FFF2-40B4-BE49-F238E27FC236}">
                <a16:creationId xmlns:a16="http://schemas.microsoft.com/office/drawing/2014/main" id="{6A2BD974-D3CE-41EE-BB9F-1DF2A36313C0}"/>
              </a:ext>
            </a:extLst>
          </p:cNvPr>
          <p:cNvSpPr txBox="1">
            <a:spLocks/>
          </p:cNvSpPr>
          <p:nvPr/>
        </p:nvSpPr>
        <p:spPr>
          <a:xfrm>
            <a:off x="4948240" y="433768"/>
            <a:ext cx="17954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2.</a:t>
            </a:r>
          </a:p>
          <a:p>
            <a:pPr algn="l" defTabSz="457178">
              <a:buClrTx/>
              <a:defRPr/>
            </a:pPr>
            <a:r>
              <a:rPr lang="pt-BR" sz="1600" dirty="0">
                <a:solidFill>
                  <a:prstClr val="white"/>
                </a:solidFill>
                <a:latin typeface="FS Lola Bold"/>
                <a:cs typeface="FS Lola Bold"/>
              </a:rPr>
              <a:t>SÓCRATES</a:t>
            </a:r>
            <a:r>
              <a:rPr lang="pt-BR" sz="1600" dirty="0">
                <a:solidFill>
                  <a:prstClr val="white"/>
                </a:solidFill>
                <a:latin typeface="FS Lola"/>
                <a:cs typeface="FS Lola"/>
              </a:rPr>
              <a:t>,</a:t>
            </a:r>
            <a:br>
              <a:rPr lang="pt-BR" sz="1600" dirty="0">
                <a:solidFill>
                  <a:prstClr val="white"/>
                </a:solidFill>
                <a:latin typeface="FS Lola"/>
                <a:cs typeface="FS Lola"/>
              </a:rPr>
            </a:br>
            <a:r>
              <a:rPr lang="pt-BR" sz="1600" dirty="0">
                <a:solidFill>
                  <a:prstClr val="white"/>
                </a:solidFill>
                <a:latin typeface="FS Lola"/>
                <a:cs typeface="FS Lola"/>
              </a:rPr>
              <a:t> o “pai da Democracia”, </a:t>
            </a:r>
            <a:br>
              <a:rPr lang="pt-BR" sz="1600" dirty="0">
                <a:solidFill>
                  <a:prstClr val="white"/>
                </a:solidFill>
                <a:latin typeface="FS Lola"/>
                <a:cs typeface="FS Lola"/>
              </a:rPr>
            </a:br>
            <a:r>
              <a:rPr lang="pt-BR" sz="1600" dirty="0">
                <a:solidFill>
                  <a:prstClr val="white"/>
                </a:solidFill>
                <a:latin typeface="FS Lola"/>
                <a:cs typeface="FS Lola"/>
              </a:rPr>
              <a:t>sobre a escrita</a:t>
            </a:r>
            <a:br>
              <a:rPr lang="pt-BR" sz="1600" dirty="0">
                <a:solidFill>
                  <a:prstClr val="white"/>
                </a:solidFill>
                <a:latin typeface="FS Lola"/>
                <a:cs typeface="FS Lola"/>
              </a:rPr>
            </a:br>
            <a:endParaRPr lang="pt-BR" sz="1600" dirty="0">
              <a:solidFill>
                <a:prstClr val="white"/>
              </a:solidFill>
              <a:latin typeface="FS Lola"/>
              <a:cs typeface="FS Lola"/>
            </a:endParaRPr>
          </a:p>
        </p:txBody>
      </p:sp>
      <p:pic>
        <p:nvPicPr>
          <p:cNvPr id="13" name="Picture 18" descr="url.jpg">
            <a:extLst>
              <a:ext uri="{FF2B5EF4-FFF2-40B4-BE49-F238E27FC236}">
                <a16:creationId xmlns:a16="http://schemas.microsoft.com/office/drawing/2014/main" id="{ED94D8C3-C36A-4E57-8D77-5EDEFA1064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3795" y="382234"/>
            <a:ext cx="1401906" cy="2106689"/>
          </a:xfrm>
          <a:prstGeom prst="rect">
            <a:avLst/>
          </a:prstGeom>
        </p:spPr>
      </p:pic>
      <p:pic>
        <p:nvPicPr>
          <p:cNvPr id="14" name="Picture 12" descr="imgres.jpg">
            <a:extLst>
              <a:ext uri="{FF2B5EF4-FFF2-40B4-BE49-F238E27FC236}">
                <a16:creationId xmlns:a16="http://schemas.microsoft.com/office/drawing/2014/main" id="{AA738CD7-9576-4FCB-A35F-3127893985D1}"/>
              </a:ext>
            </a:extLst>
          </p:cNvPr>
          <p:cNvPicPr>
            <a:picLocks noChangeAspect="1"/>
          </p:cNvPicPr>
          <p:nvPr/>
        </p:nvPicPr>
        <p:blipFill rotWithShape="1">
          <a:blip r:embed="rId3" cstate="email">
            <a:alphaModFix amt="86000"/>
            <a:extLst>
              <a:ext uri="{28A0092B-C50C-407E-A947-70E740481C1C}">
                <a14:useLocalDpi xmlns:a14="http://schemas.microsoft.com/office/drawing/2010/main"/>
              </a:ext>
            </a:extLst>
          </a:blip>
          <a:srcRect/>
          <a:stretch/>
        </p:blipFill>
        <p:spPr>
          <a:xfrm>
            <a:off x="2555847" y="433768"/>
            <a:ext cx="1727260" cy="1662467"/>
          </a:xfrm>
          <a:prstGeom prst="ellipse">
            <a:avLst/>
          </a:prstGeom>
        </p:spPr>
      </p:pic>
      <p:sp>
        <p:nvSpPr>
          <p:cNvPr id="15" name="Título 3">
            <a:extLst>
              <a:ext uri="{FF2B5EF4-FFF2-40B4-BE49-F238E27FC236}">
                <a16:creationId xmlns:a16="http://schemas.microsoft.com/office/drawing/2014/main" id="{1EB5674E-AB12-4ACC-AE1A-3AF3AF736C35}"/>
              </a:ext>
            </a:extLst>
          </p:cNvPr>
          <p:cNvSpPr txBox="1">
            <a:spLocks/>
          </p:cNvSpPr>
          <p:nvPr/>
        </p:nvSpPr>
        <p:spPr>
          <a:xfrm>
            <a:off x="452440" y="433768"/>
            <a:ext cx="22018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1.</a:t>
            </a:r>
          </a:p>
          <a:p>
            <a:pPr algn="l" defTabSz="457178">
              <a:buClrTx/>
              <a:defRPr/>
            </a:pPr>
            <a:r>
              <a:rPr lang="pt-BR" sz="1600" dirty="0">
                <a:solidFill>
                  <a:prstClr val="white"/>
                </a:solidFill>
                <a:latin typeface="FS Lola Bold"/>
                <a:cs typeface="FS Lola Bold"/>
              </a:rPr>
              <a:t>CONRAD GESSNER</a:t>
            </a:r>
            <a:r>
              <a:rPr lang="pt-BR" sz="1600" dirty="0">
                <a:solidFill>
                  <a:prstClr val="white"/>
                </a:solidFill>
                <a:latin typeface="FS Lola"/>
                <a:cs typeface="FS Lola"/>
              </a:rPr>
              <a:t>, cientista suíço no século XVI, sobre a prensa mecânica</a:t>
            </a:r>
            <a:br>
              <a:rPr lang="pt-BR" sz="1600" dirty="0">
                <a:solidFill>
                  <a:prstClr val="white"/>
                </a:solidFill>
                <a:latin typeface="FS Lola"/>
                <a:cs typeface="FS Lola"/>
              </a:rPr>
            </a:br>
            <a:br>
              <a:rPr lang="pt-BR" sz="1600" dirty="0"/>
            </a:br>
            <a:endParaRPr lang="pt-BR" sz="1600" dirty="0">
              <a:solidFill>
                <a:prstClr val="white"/>
              </a:solidFill>
              <a:latin typeface="FS Lola"/>
              <a:cs typeface="FS Lola"/>
            </a:endParaRPr>
          </a:p>
        </p:txBody>
      </p:sp>
      <p:sp>
        <p:nvSpPr>
          <p:cNvPr id="16" name="Título 3">
            <a:extLst>
              <a:ext uri="{FF2B5EF4-FFF2-40B4-BE49-F238E27FC236}">
                <a16:creationId xmlns:a16="http://schemas.microsoft.com/office/drawing/2014/main" id="{4BB1395A-FA16-4B71-A93B-43B49710D79A}"/>
              </a:ext>
            </a:extLst>
          </p:cNvPr>
          <p:cNvSpPr txBox="1">
            <a:spLocks/>
          </p:cNvSpPr>
          <p:nvPr/>
        </p:nvSpPr>
        <p:spPr>
          <a:xfrm>
            <a:off x="452441" y="3023092"/>
            <a:ext cx="23161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3.</a:t>
            </a:r>
          </a:p>
          <a:p>
            <a:pPr algn="l" defTabSz="457178">
              <a:buClrTx/>
              <a:defRPr/>
            </a:pPr>
            <a:r>
              <a:rPr lang="pt-BR" sz="1600" dirty="0">
                <a:solidFill>
                  <a:prstClr val="white"/>
                </a:solidFill>
                <a:latin typeface="FS Lola Bold"/>
                <a:cs typeface="FS Lola Bold"/>
              </a:rPr>
              <a:t>MALESHERBES</a:t>
            </a:r>
            <a:r>
              <a:rPr lang="pt-BR" sz="1600" dirty="0">
                <a:solidFill>
                  <a:prstClr val="white"/>
                </a:solidFill>
                <a:latin typeface="FS Lola"/>
                <a:cs typeface="FS Lola"/>
              </a:rPr>
              <a:t>, </a:t>
            </a:r>
            <a:br>
              <a:rPr lang="pt-BR" sz="1600" dirty="0">
                <a:solidFill>
                  <a:prstClr val="white"/>
                </a:solidFill>
                <a:latin typeface="FS Lola"/>
                <a:cs typeface="FS Lola"/>
              </a:rPr>
            </a:br>
            <a:r>
              <a:rPr lang="pt-BR" sz="1600" dirty="0">
                <a:solidFill>
                  <a:prstClr val="white"/>
                </a:solidFill>
                <a:latin typeface="FS Lola"/>
                <a:cs typeface="FS Lola"/>
              </a:rPr>
              <a:t>estadista Francês </a:t>
            </a:r>
            <a:br>
              <a:rPr lang="pt-BR" sz="1600" dirty="0">
                <a:solidFill>
                  <a:prstClr val="white"/>
                </a:solidFill>
                <a:latin typeface="FS Lola"/>
                <a:cs typeface="FS Lola"/>
              </a:rPr>
            </a:br>
            <a:r>
              <a:rPr lang="pt-BR" sz="1600" dirty="0">
                <a:solidFill>
                  <a:prstClr val="white"/>
                </a:solidFill>
                <a:latin typeface="FS Lola"/>
                <a:cs typeface="FS Lola"/>
              </a:rPr>
              <a:t>no séc. XVIII, sobre </a:t>
            </a:r>
            <a:br>
              <a:rPr lang="pt-BR" sz="1600" dirty="0">
                <a:solidFill>
                  <a:prstClr val="white"/>
                </a:solidFill>
                <a:latin typeface="FS Lola"/>
                <a:cs typeface="FS Lola"/>
              </a:rPr>
            </a:br>
            <a:r>
              <a:rPr lang="pt-BR" sz="1600" dirty="0">
                <a:solidFill>
                  <a:prstClr val="white"/>
                </a:solidFill>
                <a:latin typeface="FS Lola"/>
                <a:cs typeface="FS Lola"/>
              </a:rPr>
              <a:t>a novidade da época, </a:t>
            </a:r>
            <a:br>
              <a:rPr lang="pt-BR" sz="1600" dirty="0">
                <a:solidFill>
                  <a:prstClr val="white"/>
                </a:solidFill>
                <a:latin typeface="FS Lola"/>
                <a:cs typeface="FS Lola"/>
              </a:rPr>
            </a:br>
            <a:r>
              <a:rPr lang="pt-BR" sz="1600" dirty="0">
                <a:solidFill>
                  <a:prstClr val="white"/>
                </a:solidFill>
                <a:latin typeface="FS Lola"/>
                <a:cs typeface="FS Lola"/>
              </a:rPr>
              <a:t>os jornais impressos</a:t>
            </a:r>
          </a:p>
        </p:txBody>
      </p:sp>
      <p:pic>
        <p:nvPicPr>
          <p:cNvPr id="17" name="Picture 23" descr="url.jpg">
            <a:extLst>
              <a:ext uri="{FF2B5EF4-FFF2-40B4-BE49-F238E27FC236}">
                <a16:creationId xmlns:a16="http://schemas.microsoft.com/office/drawing/2014/main" id="{8509429E-2DF6-41B6-A3F3-F241E652A05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55847" y="3023092"/>
            <a:ext cx="1679132" cy="1739408"/>
          </a:xfrm>
          <a:prstGeom prst="ellipse">
            <a:avLst/>
          </a:prstGeom>
        </p:spPr>
      </p:pic>
    </p:spTree>
    <p:extLst>
      <p:ext uri="{BB962C8B-B14F-4D97-AF65-F5344CB8AC3E}">
        <p14:creationId xmlns:p14="http://schemas.microsoft.com/office/powerpoint/2010/main" val="14917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138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AB6E5452-6439-4DFB-A7B9-9540BCC3381D}"/>
              </a:ext>
            </a:extLst>
          </p:cNvPr>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buClrTx/>
              <a:defRPr/>
            </a:pPr>
            <a:endParaRPr lang="pt-BR" sz="1350" kern="1200">
              <a:solidFill>
                <a:prstClr val="white"/>
              </a:solidFill>
              <a:latin typeface="Calibri" panose="020F0502020204030204"/>
            </a:endParaRPr>
          </a:p>
        </p:txBody>
      </p:sp>
      <p:sp>
        <p:nvSpPr>
          <p:cNvPr id="4" name="Rectangle 3"/>
          <p:cNvSpPr/>
          <p:nvPr/>
        </p:nvSpPr>
        <p:spPr>
          <a:xfrm>
            <a:off x="4464052" y="165102"/>
            <a:ext cx="215900" cy="488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5">
              <a:buClrTx/>
              <a:defRPr/>
            </a:pPr>
            <a:endParaRPr lang="en-US" sz="1800">
              <a:solidFill>
                <a:sysClr val="windowText" lastClr="000000"/>
              </a:solidFill>
              <a:latin typeface="Calibri" panose="020F0502020204030204"/>
            </a:endParaRPr>
          </a:p>
        </p:txBody>
      </p:sp>
      <p:sp>
        <p:nvSpPr>
          <p:cNvPr id="5" name="Rectangle 4"/>
          <p:cNvSpPr/>
          <p:nvPr/>
        </p:nvSpPr>
        <p:spPr>
          <a:xfrm>
            <a:off x="0" y="2667001"/>
            <a:ext cx="9029700" cy="177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5">
              <a:buClrTx/>
              <a:defRPr/>
            </a:pPr>
            <a:endParaRPr lang="en-US" sz="1800">
              <a:solidFill>
                <a:sysClr val="windowText" lastClr="000000"/>
              </a:solidFill>
              <a:latin typeface="Calibri" panose="020F0502020204030204"/>
            </a:endParaRPr>
          </a:p>
        </p:txBody>
      </p:sp>
      <p:sp>
        <p:nvSpPr>
          <p:cNvPr id="3" name="TextBox 2"/>
          <p:cNvSpPr txBox="1"/>
          <p:nvPr/>
        </p:nvSpPr>
        <p:spPr>
          <a:xfrm>
            <a:off x="4013202" y="1185335"/>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22" name="TextBox 21"/>
          <p:cNvSpPr txBox="1"/>
          <p:nvPr/>
        </p:nvSpPr>
        <p:spPr>
          <a:xfrm>
            <a:off x="254002" y="2387602"/>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23" name="TextBox 22"/>
          <p:cNvSpPr txBox="1"/>
          <p:nvPr/>
        </p:nvSpPr>
        <p:spPr>
          <a:xfrm>
            <a:off x="2252135" y="2472269"/>
            <a:ext cx="184731" cy="369332"/>
          </a:xfrm>
          <a:prstGeom prst="rect">
            <a:avLst/>
          </a:prstGeom>
          <a:noFill/>
        </p:spPr>
        <p:txBody>
          <a:bodyPr wrap="none" rtlCol="0">
            <a:spAutoFit/>
          </a:bodyPr>
          <a:lstStyle/>
          <a:p>
            <a:pPr defTabSz="914355">
              <a:buClrTx/>
              <a:defRPr/>
            </a:pPr>
            <a:endParaRPr lang="en-US" sz="1800" dirty="0">
              <a:solidFill>
                <a:sysClr val="windowText" lastClr="000000"/>
              </a:solidFill>
              <a:latin typeface="Calibri" panose="020F0502020204030204"/>
              <a:ea typeface="+mn-ea"/>
            </a:endParaRPr>
          </a:p>
        </p:txBody>
      </p:sp>
      <p:sp>
        <p:nvSpPr>
          <p:cNvPr id="12" name="Título 3">
            <a:extLst>
              <a:ext uri="{FF2B5EF4-FFF2-40B4-BE49-F238E27FC236}">
                <a16:creationId xmlns:a16="http://schemas.microsoft.com/office/drawing/2014/main" id="{6A2BD974-D3CE-41EE-BB9F-1DF2A36313C0}"/>
              </a:ext>
            </a:extLst>
          </p:cNvPr>
          <p:cNvSpPr txBox="1">
            <a:spLocks/>
          </p:cNvSpPr>
          <p:nvPr/>
        </p:nvSpPr>
        <p:spPr>
          <a:xfrm>
            <a:off x="4948240" y="433768"/>
            <a:ext cx="17954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2.</a:t>
            </a:r>
          </a:p>
          <a:p>
            <a:pPr algn="l" defTabSz="457178">
              <a:buClrTx/>
              <a:defRPr/>
            </a:pPr>
            <a:r>
              <a:rPr lang="pt-BR" sz="1600" dirty="0">
                <a:solidFill>
                  <a:prstClr val="white"/>
                </a:solidFill>
                <a:latin typeface="FS Lola Bold"/>
                <a:cs typeface="FS Lola Bold"/>
              </a:rPr>
              <a:t>SÓCRATES</a:t>
            </a:r>
            <a:r>
              <a:rPr lang="pt-BR" sz="1600" dirty="0">
                <a:solidFill>
                  <a:prstClr val="white"/>
                </a:solidFill>
                <a:latin typeface="FS Lola"/>
                <a:cs typeface="FS Lola"/>
              </a:rPr>
              <a:t>,</a:t>
            </a:r>
            <a:br>
              <a:rPr lang="pt-BR" sz="1600" dirty="0">
                <a:solidFill>
                  <a:prstClr val="white"/>
                </a:solidFill>
                <a:latin typeface="FS Lola"/>
                <a:cs typeface="FS Lola"/>
              </a:rPr>
            </a:br>
            <a:r>
              <a:rPr lang="pt-BR" sz="1600" dirty="0">
                <a:solidFill>
                  <a:prstClr val="white"/>
                </a:solidFill>
                <a:latin typeface="FS Lola"/>
                <a:cs typeface="FS Lola"/>
              </a:rPr>
              <a:t> o “pai da Democracia”, </a:t>
            </a:r>
            <a:br>
              <a:rPr lang="pt-BR" sz="1600" dirty="0">
                <a:solidFill>
                  <a:prstClr val="white"/>
                </a:solidFill>
                <a:latin typeface="FS Lola"/>
                <a:cs typeface="FS Lola"/>
              </a:rPr>
            </a:br>
            <a:r>
              <a:rPr lang="pt-BR" sz="1600" dirty="0">
                <a:solidFill>
                  <a:prstClr val="white"/>
                </a:solidFill>
                <a:latin typeface="FS Lola"/>
                <a:cs typeface="FS Lola"/>
              </a:rPr>
              <a:t>sobre a escrita</a:t>
            </a:r>
            <a:br>
              <a:rPr lang="pt-BR" sz="1600" dirty="0">
                <a:solidFill>
                  <a:prstClr val="white"/>
                </a:solidFill>
                <a:latin typeface="FS Lola"/>
                <a:cs typeface="FS Lola"/>
              </a:rPr>
            </a:br>
            <a:endParaRPr lang="pt-BR" sz="1600" dirty="0">
              <a:solidFill>
                <a:prstClr val="white"/>
              </a:solidFill>
              <a:latin typeface="FS Lola"/>
              <a:cs typeface="FS Lola"/>
            </a:endParaRPr>
          </a:p>
        </p:txBody>
      </p:sp>
      <p:pic>
        <p:nvPicPr>
          <p:cNvPr id="13" name="Picture 18" descr="url.jpg">
            <a:extLst>
              <a:ext uri="{FF2B5EF4-FFF2-40B4-BE49-F238E27FC236}">
                <a16:creationId xmlns:a16="http://schemas.microsoft.com/office/drawing/2014/main" id="{ED94D8C3-C36A-4E57-8D77-5EDEFA1064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3795" y="382234"/>
            <a:ext cx="1401906" cy="2106689"/>
          </a:xfrm>
          <a:prstGeom prst="rect">
            <a:avLst/>
          </a:prstGeom>
        </p:spPr>
      </p:pic>
      <p:pic>
        <p:nvPicPr>
          <p:cNvPr id="14" name="Picture 12" descr="imgres.jpg">
            <a:extLst>
              <a:ext uri="{FF2B5EF4-FFF2-40B4-BE49-F238E27FC236}">
                <a16:creationId xmlns:a16="http://schemas.microsoft.com/office/drawing/2014/main" id="{AA738CD7-9576-4FCB-A35F-3127893985D1}"/>
              </a:ext>
            </a:extLst>
          </p:cNvPr>
          <p:cNvPicPr>
            <a:picLocks noChangeAspect="1"/>
          </p:cNvPicPr>
          <p:nvPr/>
        </p:nvPicPr>
        <p:blipFill rotWithShape="1">
          <a:blip r:embed="rId3" cstate="email">
            <a:alphaModFix amt="86000"/>
            <a:extLst>
              <a:ext uri="{28A0092B-C50C-407E-A947-70E740481C1C}">
                <a14:useLocalDpi xmlns:a14="http://schemas.microsoft.com/office/drawing/2010/main"/>
              </a:ext>
            </a:extLst>
          </a:blip>
          <a:srcRect/>
          <a:stretch/>
        </p:blipFill>
        <p:spPr>
          <a:xfrm>
            <a:off x="2555847" y="433768"/>
            <a:ext cx="1727260" cy="1662467"/>
          </a:xfrm>
          <a:prstGeom prst="ellipse">
            <a:avLst/>
          </a:prstGeom>
        </p:spPr>
      </p:pic>
      <p:sp>
        <p:nvSpPr>
          <p:cNvPr id="15" name="Título 3">
            <a:extLst>
              <a:ext uri="{FF2B5EF4-FFF2-40B4-BE49-F238E27FC236}">
                <a16:creationId xmlns:a16="http://schemas.microsoft.com/office/drawing/2014/main" id="{1EB5674E-AB12-4ACC-AE1A-3AF3AF736C35}"/>
              </a:ext>
            </a:extLst>
          </p:cNvPr>
          <p:cNvSpPr txBox="1">
            <a:spLocks/>
          </p:cNvSpPr>
          <p:nvPr/>
        </p:nvSpPr>
        <p:spPr>
          <a:xfrm>
            <a:off x="452440" y="433768"/>
            <a:ext cx="22018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1.</a:t>
            </a:r>
          </a:p>
          <a:p>
            <a:pPr algn="l" defTabSz="457178">
              <a:buClrTx/>
              <a:defRPr/>
            </a:pPr>
            <a:r>
              <a:rPr lang="pt-BR" sz="1600" dirty="0">
                <a:solidFill>
                  <a:prstClr val="white"/>
                </a:solidFill>
                <a:latin typeface="FS Lola Bold"/>
                <a:cs typeface="FS Lola Bold"/>
              </a:rPr>
              <a:t>CONRAD GESSNER</a:t>
            </a:r>
            <a:r>
              <a:rPr lang="pt-BR" sz="1600" dirty="0">
                <a:solidFill>
                  <a:prstClr val="white"/>
                </a:solidFill>
                <a:latin typeface="FS Lola"/>
                <a:cs typeface="FS Lola"/>
              </a:rPr>
              <a:t>, cientista suíço no século XVI, sobre a prensa mecânica</a:t>
            </a:r>
            <a:br>
              <a:rPr lang="pt-BR" sz="1600" dirty="0">
                <a:solidFill>
                  <a:prstClr val="white"/>
                </a:solidFill>
                <a:latin typeface="FS Lola"/>
                <a:cs typeface="FS Lola"/>
              </a:rPr>
            </a:br>
            <a:br>
              <a:rPr lang="pt-BR" sz="1600" dirty="0"/>
            </a:br>
            <a:endParaRPr lang="pt-BR" sz="1600" dirty="0">
              <a:solidFill>
                <a:prstClr val="white"/>
              </a:solidFill>
              <a:latin typeface="FS Lola"/>
              <a:cs typeface="FS Lola"/>
            </a:endParaRPr>
          </a:p>
        </p:txBody>
      </p:sp>
      <p:sp>
        <p:nvSpPr>
          <p:cNvPr id="16" name="Título 3">
            <a:extLst>
              <a:ext uri="{FF2B5EF4-FFF2-40B4-BE49-F238E27FC236}">
                <a16:creationId xmlns:a16="http://schemas.microsoft.com/office/drawing/2014/main" id="{4BB1395A-FA16-4B71-A93B-43B49710D79A}"/>
              </a:ext>
            </a:extLst>
          </p:cNvPr>
          <p:cNvSpPr txBox="1">
            <a:spLocks/>
          </p:cNvSpPr>
          <p:nvPr/>
        </p:nvSpPr>
        <p:spPr>
          <a:xfrm>
            <a:off x="452441" y="3023092"/>
            <a:ext cx="23161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3.</a:t>
            </a:r>
          </a:p>
          <a:p>
            <a:pPr algn="l" defTabSz="457178">
              <a:buClrTx/>
              <a:defRPr/>
            </a:pPr>
            <a:r>
              <a:rPr lang="pt-BR" sz="1600" dirty="0">
                <a:solidFill>
                  <a:prstClr val="white"/>
                </a:solidFill>
                <a:latin typeface="FS Lola Bold"/>
                <a:cs typeface="FS Lola Bold"/>
              </a:rPr>
              <a:t>MALESHERBES</a:t>
            </a:r>
            <a:r>
              <a:rPr lang="pt-BR" sz="1600" dirty="0">
                <a:solidFill>
                  <a:prstClr val="white"/>
                </a:solidFill>
                <a:latin typeface="FS Lola"/>
                <a:cs typeface="FS Lola"/>
              </a:rPr>
              <a:t>, </a:t>
            </a:r>
            <a:br>
              <a:rPr lang="pt-BR" sz="1600" dirty="0">
                <a:solidFill>
                  <a:prstClr val="white"/>
                </a:solidFill>
                <a:latin typeface="FS Lola"/>
                <a:cs typeface="FS Lola"/>
              </a:rPr>
            </a:br>
            <a:r>
              <a:rPr lang="pt-BR" sz="1600" dirty="0">
                <a:solidFill>
                  <a:prstClr val="white"/>
                </a:solidFill>
                <a:latin typeface="FS Lola"/>
                <a:cs typeface="FS Lola"/>
              </a:rPr>
              <a:t>estadista Francês </a:t>
            </a:r>
            <a:br>
              <a:rPr lang="pt-BR" sz="1600" dirty="0">
                <a:solidFill>
                  <a:prstClr val="white"/>
                </a:solidFill>
                <a:latin typeface="FS Lola"/>
                <a:cs typeface="FS Lola"/>
              </a:rPr>
            </a:br>
            <a:r>
              <a:rPr lang="pt-BR" sz="1600" dirty="0">
                <a:solidFill>
                  <a:prstClr val="white"/>
                </a:solidFill>
                <a:latin typeface="FS Lola"/>
                <a:cs typeface="FS Lola"/>
              </a:rPr>
              <a:t>no séc. XVIII, sobre </a:t>
            </a:r>
            <a:br>
              <a:rPr lang="pt-BR" sz="1600" dirty="0">
                <a:solidFill>
                  <a:prstClr val="white"/>
                </a:solidFill>
                <a:latin typeface="FS Lola"/>
                <a:cs typeface="FS Lola"/>
              </a:rPr>
            </a:br>
            <a:r>
              <a:rPr lang="pt-BR" sz="1600" dirty="0">
                <a:solidFill>
                  <a:prstClr val="white"/>
                </a:solidFill>
                <a:latin typeface="FS Lola"/>
                <a:cs typeface="FS Lola"/>
              </a:rPr>
              <a:t>a novidade da época, </a:t>
            </a:r>
            <a:br>
              <a:rPr lang="pt-BR" sz="1600" dirty="0">
                <a:solidFill>
                  <a:prstClr val="white"/>
                </a:solidFill>
                <a:latin typeface="FS Lola"/>
                <a:cs typeface="FS Lola"/>
              </a:rPr>
            </a:br>
            <a:r>
              <a:rPr lang="pt-BR" sz="1600" dirty="0">
                <a:solidFill>
                  <a:prstClr val="white"/>
                </a:solidFill>
                <a:latin typeface="FS Lola"/>
                <a:cs typeface="FS Lola"/>
              </a:rPr>
              <a:t>os jornais impressos</a:t>
            </a:r>
          </a:p>
        </p:txBody>
      </p:sp>
      <p:pic>
        <p:nvPicPr>
          <p:cNvPr id="17" name="Picture 23" descr="url.jpg">
            <a:extLst>
              <a:ext uri="{FF2B5EF4-FFF2-40B4-BE49-F238E27FC236}">
                <a16:creationId xmlns:a16="http://schemas.microsoft.com/office/drawing/2014/main" id="{8509429E-2DF6-41B6-A3F3-F241E652A05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55847" y="3023092"/>
            <a:ext cx="1679132" cy="1739408"/>
          </a:xfrm>
          <a:prstGeom prst="ellipse">
            <a:avLst/>
          </a:prstGeom>
        </p:spPr>
      </p:pic>
      <p:sp>
        <p:nvSpPr>
          <p:cNvPr id="18" name="Título 3">
            <a:extLst>
              <a:ext uri="{FF2B5EF4-FFF2-40B4-BE49-F238E27FC236}">
                <a16:creationId xmlns:a16="http://schemas.microsoft.com/office/drawing/2014/main" id="{C3EA9029-8F5C-42C5-B894-E29B5F60B8B6}"/>
              </a:ext>
            </a:extLst>
          </p:cNvPr>
          <p:cNvSpPr txBox="1">
            <a:spLocks/>
          </p:cNvSpPr>
          <p:nvPr/>
        </p:nvSpPr>
        <p:spPr>
          <a:xfrm>
            <a:off x="4948240" y="3023092"/>
            <a:ext cx="2620961" cy="1853708"/>
          </a:xfrm>
          <a:prstGeom prst="rect">
            <a:avLst/>
          </a:prstGeom>
        </p:spPr>
        <p:txBody>
          <a:bodyPr lIns="68580" tIns="34290" rIns="68580" bIns="34290" anchor="t">
            <a:noAutofit/>
          </a:bodyPr>
          <a:lstStyle>
            <a:lvl1pPr algn="ctr" defTabSz="457200" rtl="0" eaLnBrk="1" latinLnBrk="0" hangingPunct="1">
              <a:spcBef>
                <a:spcPct val="0"/>
              </a:spcBef>
              <a:buNone/>
              <a:defRPr sz="2400" b="1" i="0" kern="1200">
                <a:solidFill>
                  <a:srgbClr val="FFFFFF"/>
                </a:solidFill>
                <a:latin typeface="Letter Gothic Std"/>
                <a:ea typeface="+mj-ea"/>
                <a:cs typeface="Letter Gothic Std"/>
              </a:defRPr>
            </a:lvl1pPr>
          </a:lstStyle>
          <a:p>
            <a:pPr algn="l" defTabSz="457178">
              <a:buClrTx/>
              <a:defRPr/>
            </a:pPr>
            <a:r>
              <a:rPr lang="pt-BR" dirty="0">
                <a:solidFill>
                  <a:prstClr val="white"/>
                </a:solidFill>
                <a:latin typeface="FS Lola Bold"/>
                <a:cs typeface="FS Lola Bold"/>
              </a:rPr>
              <a:t>4.</a:t>
            </a:r>
          </a:p>
          <a:p>
            <a:pPr algn="l" defTabSz="457178">
              <a:buClrTx/>
              <a:defRPr/>
            </a:pPr>
            <a:r>
              <a:rPr lang="pt-BR" sz="1600" dirty="0">
                <a:solidFill>
                  <a:prstClr val="white"/>
                </a:solidFill>
                <a:latin typeface="FS Lola"/>
                <a:cs typeface="FS Lola"/>
              </a:rPr>
              <a:t>Conclusão de um artigo publicado no periódico </a:t>
            </a:r>
            <a:r>
              <a:rPr lang="pt-BR" sz="1600" dirty="0">
                <a:solidFill>
                  <a:prstClr val="white"/>
                </a:solidFill>
                <a:latin typeface="FS Lola Bold"/>
                <a:cs typeface="FS Lola Bold"/>
              </a:rPr>
              <a:t>“SANITARIAN”, EM 1883</a:t>
            </a:r>
            <a:r>
              <a:rPr lang="pt-BR" sz="1600" dirty="0">
                <a:solidFill>
                  <a:prstClr val="white"/>
                </a:solidFill>
                <a:latin typeface="FS Lola"/>
                <a:cs typeface="FS Lola"/>
              </a:rPr>
              <a:t>, </a:t>
            </a:r>
            <a:br>
              <a:rPr lang="pt-BR" sz="1600" dirty="0">
                <a:solidFill>
                  <a:prstClr val="white"/>
                </a:solidFill>
                <a:latin typeface="FS Lola"/>
                <a:cs typeface="FS Lola"/>
              </a:rPr>
            </a:br>
            <a:r>
              <a:rPr lang="pt-BR" sz="1600" dirty="0">
                <a:solidFill>
                  <a:prstClr val="white"/>
                </a:solidFill>
                <a:latin typeface="FS Lola"/>
                <a:cs typeface="FS Lola"/>
              </a:rPr>
              <a:t>sobre as escolas</a:t>
            </a:r>
          </a:p>
        </p:txBody>
      </p:sp>
      <p:pic>
        <p:nvPicPr>
          <p:cNvPr id="19" name="Picture 28" descr="sanitarynewsheal07chic.jpg">
            <a:extLst>
              <a:ext uri="{FF2B5EF4-FFF2-40B4-BE49-F238E27FC236}">
                <a16:creationId xmlns:a16="http://schemas.microsoft.com/office/drawing/2014/main" id="{D2DF9189-15FE-449F-B597-D9A6ABBA6B57}"/>
              </a:ext>
            </a:extLst>
          </p:cNvPr>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7529224" y="3137392"/>
            <a:ext cx="1195677" cy="1574309"/>
          </a:xfrm>
          <a:prstGeom prst="rect">
            <a:avLst/>
          </a:prstGeom>
        </p:spPr>
      </p:pic>
    </p:spTree>
    <p:extLst>
      <p:ext uri="{BB962C8B-B14F-4D97-AF65-F5344CB8AC3E}">
        <p14:creationId xmlns:p14="http://schemas.microsoft.com/office/powerpoint/2010/main" val="385416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8"/>
          <p:cNvSpPr txBox="1"/>
          <p:nvPr/>
        </p:nvSpPr>
        <p:spPr>
          <a:xfrm>
            <a:off x="636375" y="946800"/>
            <a:ext cx="7581900" cy="5814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0000"/>
              </a:buClr>
              <a:buSzPts val="6000"/>
              <a:buFont typeface="Rubik"/>
              <a:buNone/>
            </a:pPr>
            <a:r>
              <a:rPr lang="pt-BR" sz="6000" b="1">
                <a:solidFill>
                  <a:srgbClr val="3EE632"/>
                </a:solidFill>
                <a:latin typeface="Rubik"/>
                <a:ea typeface="Rubik"/>
                <a:cs typeface="Rubik"/>
                <a:sym typeface="Rubik"/>
              </a:rPr>
              <a:t>AGENDA</a:t>
            </a:r>
            <a:endParaRPr sz="6000">
              <a:solidFill>
                <a:srgbClr val="3EE632"/>
              </a:solidFill>
            </a:endParaRPr>
          </a:p>
        </p:txBody>
      </p:sp>
      <p:sp>
        <p:nvSpPr>
          <p:cNvPr id="188" name="Google Shape;188;p38"/>
          <p:cNvSpPr txBox="1"/>
          <p:nvPr/>
        </p:nvSpPr>
        <p:spPr>
          <a:xfrm>
            <a:off x="560175" y="1761700"/>
            <a:ext cx="7758300" cy="2843100"/>
          </a:xfrm>
          <a:prstGeom prst="rect">
            <a:avLst/>
          </a:prstGeom>
          <a:noFill/>
          <a:ln>
            <a:noFill/>
          </a:ln>
        </p:spPr>
        <p:txBody>
          <a:bodyPr spcFirstLastPara="1" wrap="square" lIns="19050" tIns="19050" rIns="19050" bIns="19050" anchor="t" anchorCtr="0">
            <a:noAutofit/>
          </a:bodyPr>
          <a:lstStyle/>
          <a:p>
            <a:pPr marL="457200" marR="0" lvl="0" indent="-342900" algn="l" rtl="0">
              <a:lnSpc>
                <a:spcPct val="100000"/>
              </a:lnSpc>
              <a:spcBef>
                <a:spcPts val="0"/>
              </a:spcBef>
              <a:spcAft>
                <a:spcPts val="0"/>
              </a:spcAft>
              <a:buSzPts val="1800"/>
              <a:buFont typeface="Rubik"/>
              <a:buChar char="●"/>
            </a:pPr>
            <a:r>
              <a:rPr lang="pt-BR" sz="1800" b="1" dirty="0">
                <a:latin typeface="Rubik"/>
                <a:ea typeface="Rubik"/>
                <a:cs typeface="Rubik"/>
                <a:sym typeface="Rubik"/>
              </a:rPr>
              <a:t>Por quê ciência de dados?</a:t>
            </a:r>
            <a:endParaRPr sz="1800" b="1" dirty="0">
              <a:latin typeface="Rubik"/>
              <a:ea typeface="Rubik"/>
              <a:cs typeface="Rubik"/>
              <a:sym typeface="Rubik"/>
            </a:endParaRPr>
          </a:p>
          <a:p>
            <a:pPr marL="914400" marR="0" lvl="0" indent="-342900" algn="l" rtl="0">
              <a:lnSpc>
                <a:spcPct val="100000"/>
              </a:lnSpc>
              <a:spcBef>
                <a:spcPts val="0"/>
              </a:spcBef>
              <a:spcAft>
                <a:spcPts val="0"/>
              </a:spcAft>
              <a:buSzPts val="1800"/>
              <a:buFont typeface="Rubik"/>
              <a:buChar char="+"/>
            </a:pPr>
            <a:r>
              <a:rPr lang="pt-BR" sz="1800" dirty="0">
                <a:latin typeface="Rubik"/>
                <a:ea typeface="Rubik"/>
                <a:cs typeface="Rubik"/>
                <a:sym typeface="Rubik"/>
              </a:rPr>
              <a:t>Intervalo curto - 5 min</a:t>
            </a:r>
            <a:endParaRPr sz="1800" dirty="0">
              <a:latin typeface="Rubik"/>
              <a:ea typeface="Rubik"/>
              <a:cs typeface="Rubik"/>
              <a:sym typeface="Rubik"/>
            </a:endParaRPr>
          </a:p>
          <a:p>
            <a:pPr marL="457200" marR="0" lvl="0" indent="-342900" algn="l" rtl="0">
              <a:lnSpc>
                <a:spcPct val="100000"/>
              </a:lnSpc>
              <a:spcBef>
                <a:spcPts val="0"/>
              </a:spcBef>
              <a:spcAft>
                <a:spcPts val="0"/>
              </a:spcAft>
              <a:buSzPts val="1800"/>
              <a:buFont typeface="Rubik"/>
              <a:buChar char="●"/>
            </a:pPr>
            <a:r>
              <a:rPr lang="pt-BR" sz="1800" b="1" dirty="0">
                <a:latin typeface="Rubik"/>
                <a:ea typeface="Rubik"/>
                <a:cs typeface="Rubik"/>
                <a:sym typeface="Rubik"/>
              </a:rPr>
              <a:t>O que é ciência de dados?</a:t>
            </a:r>
            <a:endParaRPr sz="1800" b="1" dirty="0">
              <a:latin typeface="Rubik"/>
              <a:ea typeface="Rubik"/>
              <a:cs typeface="Rubik"/>
              <a:sym typeface="Rubik"/>
            </a:endParaRPr>
          </a:p>
          <a:p>
            <a:pPr marL="914400" lvl="0" indent="-342900" algn="l" rtl="0">
              <a:spcBef>
                <a:spcPts val="0"/>
              </a:spcBef>
              <a:spcAft>
                <a:spcPts val="0"/>
              </a:spcAft>
              <a:buClr>
                <a:schemeClr val="dk1"/>
              </a:buClr>
              <a:buSzPts val="1800"/>
              <a:buFont typeface="Rubik"/>
              <a:buChar char="+"/>
            </a:pPr>
            <a:r>
              <a:rPr lang="pt-BR" sz="1800" dirty="0">
                <a:solidFill>
                  <a:schemeClr val="dk1"/>
                </a:solidFill>
                <a:latin typeface="Rubik"/>
                <a:ea typeface="Rubik"/>
                <a:cs typeface="Rubik"/>
                <a:sym typeface="Rubik"/>
              </a:rPr>
              <a:t>Intervalo - 10 min</a:t>
            </a:r>
            <a:endParaRPr sz="1800" b="1" dirty="0">
              <a:latin typeface="Rubik"/>
              <a:ea typeface="Rubik"/>
              <a:cs typeface="Rubik"/>
              <a:sym typeface="Rubik"/>
            </a:endParaRPr>
          </a:p>
          <a:p>
            <a:pPr marL="457200" marR="0" lvl="0" indent="-342900" algn="l" rtl="0">
              <a:lnSpc>
                <a:spcPct val="100000"/>
              </a:lnSpc>
              <a:spcBef>
                <a:spcPts val="0"/>
              </a:spcBef>
              <a:spcAft>
                <a:spcPts val="0"/>
              </a:spcAft>
              <a:buSzPts val="1800"/>
              <a:buFont typeface="Rubik"/>
              <a:buChar char="●"/>
            </a:pPr>
            <a:r>
              <a:rPr lang="pt-BR" sz="1800" b="1" dirty="0">
                <a:latin typeface="Rubik"/>
                <a:ea typeface="Rubik"/>
                <a:cs typeface="Rubik"/>
                <a:sym typeface="Rubik"/>
              </a:rPr>
              <a:t>Como se faz ciência de dados? </a:t>
            </a:r>
            <a:endParaRPr sz="1800" b="1" dirty="0">
              <a:latin typeface="Rubik"/>
              <a:ea typeface="Rubik"/>
              <a:cs typeface="Rubik"/>
              <a:sym typeface="Rubik"/>
            </a:endParaRPr>
          </a:p>
          <a:p>
            <a:pPr marL="914400" lvl="0" indent="-342900" algn="l" rtl="0">
              <a:spcBef>
                <a:spcPts val="0"/>
              </a:spcBef>
              <a:spcAft>
                <a:spcPts val="0"/>
              </a:spcAft>
              <a:buClr>
                <a:schemeClr val="dk1"/>
              </a:buClr>
              <a:buSzPts val="1800"/>
              <a:buFont typeface="Rubik"/>
              <a:buChar char="+"/>
            </a:pPr>
            <a:r>
              <a:rPr lang="pt-BR" sz="1800" dirty="0">
                <a:solidFill>
                  <a:schemeClr val="dk1"/>
                </a:solidFill>
                <a:latin typeface="Rubik"/>
                <a:ea typeface="Rubik"/>
                <a:cs typeface="Rubik"/>
                <a:sym typeface="Rubik"/>
              </a:rPr>
              <a:t>Intervalo curto - 5 min</a:t>
            </a:r>
            <a:endParaRPr sz="1800" b="1" dirty="0">
              <a:latin typeface="Rubik"/>
              <a:ea typeface="Rubik"/>
              <a:cs typeface="Rubik"/>
              <a:sym typeface="Rubik"/>
            </a:endParaRPr>
          </a:p>
          <a:p>
            <a:pPr marL="457200" marR="0" lvl="0" indent="-342900" algn="l" rtl="0">
              <a:lnSpc>
                <a:spcPct val="100000"/>
              </a:lnSpc>
              <a:spcBef>
                <a:spcPts val="0"/>
              </a:spcBef>
              <a:spcAft>
                <a:spcPts val="0"/>
              </a:spcAft>
              <a:buSzPts val="1800"/>
              <a:buFont typeface="Rubik"/>
              <a:buChar char="●"/>
            </a:pPr>
            <a:r>
              <a:rPr lang="pt-BR" sz="1800" b="1" dirty="0">
                <a:latin typeface="Rubik"/>
                <a:ea typeface="Rubik"/>
                <a:cs typeface="Rubik"/>
                <a:sym typeface="Rubik"/>
              </a:rPr>
              <a:t>Processos, pessoas e ferramentas</a:t>
            </a:r>
            <a:endParaRPr sz="1800" b="1" dirty="0">
              <a:latin typeface="Rubik"/>
              <a:ea typeface="Rubik"/>
              <a:cs typeface="Rubik"/>
              <a:sym typeface="Rubik"/>
            </a:endParaRPr>
          </a:p>
          <a:p>
            <a:pPr marL="457200" marR="0" lvl="0" indent="-342900" algn="l" rtl="0">
              <a:lnSpc>
                <a:spcPct val="100000"/>
              </a:lnSpc>
              <a:spcBef>
                <a:spcPts val="0"/>
              </a:spcBef>
              <a:spcAft>
                <a:spcPts val="0"/>
              </a:spcAft>
              <a:buSzPts val="1800"/>
              <a:buFont typeface="Rubik"/>
              <a:buChar char="●"/>
            </a:pPr>
            <a:r>
              <a:rPr lang="pt-BR" sz="1800" b="1" dirty="0">
                <a:latin typeface="Rubik"/>
                <a:ea typeface="Rubik"/>
                <a:cs typeface="Rubik"/>
                <a:sym typeface="Rubik"/>
              </a:rPr>
              <a:t>Dúvidas e reflexões finais</a:t>
            </a:r>
            <a:endParaRPr sz="1800" b="1" dirty="0">
              <a:latin typeface="Rubik"/>
              <a:ea typeface="Rubik"/>
              <a:cs typeface="Rubik"/>
              <a:sym typeface="Rubik"/>
            </a:endParaRPr>
          </a:p>
          <a:p>
            <a:pPr marL="457200" marR="0" lvl="0" indent="-342900" algn="l" rtl="0">
              <a:lnSpc>
                <a:spcPct val="100000"/>
              </a:lnSpc>
              <a:spcBef>
                <a:spcPts val="0"/>
              </a:spcBef>
              <a:spcAft>
                <a:spcPts val="0"/>
              </a:spcAft>
              <a:buSzPts val="1800"/>
              <a:buFont typeface="Rubik"/>
              <a:buChar char="●"/>
            </a:pPr>
            <a:r>
              <a:rPr lang="pt-BR" sz="1800" b="1" dirty="0">
                <a:latin typeface="Rubik"/>
                <a:ea typeface="Rubik"/>
                <a:cs typeface="Rubik"/>
                <a:sym typeface="Rubik"/>
              </a:rPr>
              <a:t>Como foi?</a:t>
            </a:r>
            <a:endParaRPr sz="1800" b="1" dirty="0">
              <a:latin typeface="Rubik"/>
              <a:ea typeface="Rubik"/>
              <a:cs typeface="Rubik"/>
              <a:sym typeface="Rubik"/>
            </a:endParaRPr>
          </a:p>
        </p:txBody>
      </p:sp>
      <p:sp>
        <p:nvSpPr>
          <p:cNvPr id="189" name="Google Shape;189;p38"/>
          <p:cNvSpPr txBox="1"/>
          <p:nvPr/>
        </p:nvSpPr>
        <p:spPr>
          <a:xfrm rot="5400000">
            <a:off x="7707275" y="1044115"/>
            <a:ext cx="2148300" cy="5811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200"/>
              <a:buFont typeface="Rubik"/>
              <a:buNone/>
            </a:pPr>
            <a:r>
              <a:rPr lang="pt-BR" sz="1200" b="0" i="0" u="none" strike="noStrike" cap="none">
                <a:solidFill>
                  <a:srgbClr val="000000"/>
                </a:solidFill>
                <a:latin typeface="Rubik"/>
                <a:ea typeface="Rubik"/>
                <a:cs typeface="Rubik"/>
                <a:sym typeface="Rubik"/>
              </a:rPr>
              <a:t>_</a:t>
            </a:r>
            <a:endParaRPr sz="500"/>
          </a:p>
          <a:p>
            <a:pPr marL="0" marR="0" lvl="0" indent="0" algn="l" rtl="0">
              <a:lnSpc>
                <a:spcPct val="100000"/>
              </a:lnSpc>
              <a:spcBef>
                <a:spcPts val="0"/>
              </a:spcBef>
              <a:spcAft>
                <a:spcPts val="0"/>
              </a:spcAft>
              <a:buClr>
                <a:srgbClr val="000000"/>
              </a:buClr>
              <a:buSzPts val="1200"/>
              <a:buFont typeface="Rubik"/>
              <a:buNone/>
            </a:pPr>
            <a:r>
              <a:rPr lang="pt-BR" sz="1200">
                <a:latin typeface="Rubik"/>
                <a:ea typeface="Rubik"/>
                <a:cs typeface="Rubik"/>
                <a:sym typeface="Rubik"/>
              </a:rPr>
              <a:t>NOSSO ENCONTRO DE HOJE</a:t>
            </a:r>
            <a:endParaRPr sz="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írculo Parcial 11">
            <a:extLst>
              <a:ext uri="{FF2B5EF4-FFF2-40B4-BE49-F238E27FC236}">
                <a16:creationId xmlns:a16="http://schemas.microsoft.com/office/drawing/2014/main" id="{E81C6A72-7B95-4A57-ACE7-5F695807A04D}"/>
              </a:ext>
            </a:extLst>
          </p:cNvPr>
          <p:cNvSpPr/>
          <p:nvPr/>
        </p:nvSpPr>
        <p:spPr>
          <a:xfrm rot="1800000">
            <a:off x="2429058" y="784371"/>
            <a:ext cx="4285884" cy="4285884"/>
          </a:xfrm>
          <a:prstGeom prst="pie">
            <a:avLst>
              <a:gd name="adj1" fmla="val 16221222"/>
              <a:gd name="adj2" fmla="val 185492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4" name="Círculo Parcial 13">
            <a:extLst>
              <a:ext uri="{FF2B5EF4-FFF2-40B4-BE49-F238E27FC236}">
                <a16:creationId xmlns:a16="http://schemas.microsoft.com/office/drawing/2014/main" id="{6987A2B2-78AF-4B28-A372-89871AA25781}"/>
              </a:ext>
            </a:extLst>
          </p:cNvPr>
          <p:cNvSpPr/>
          <p:nvPr/>
        </p:nvSpPr>
        <p:spPr>
          <a:xfrm rot="1800000">
            <a:off x="2429058" y="784371"/>
            <a:ext cx="4285884" cy="4285884"/>
          </a:xfrm>
          <a:prstGeom prst="pie">
            <a:avLst>
              <a:gd name="adj1" fmla="val 20978825"/>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5" name="Círculo Parcial 14">
            <a:extLst>
              <a:ext uri="{FF2B5EF4-FFF2-40B4-BE49-F238E27FC236}">
                <a16:creationId xmlns:a16="http://schemas.microsoft.com/office/drawing/2014/main" id="{1E36E468-6E3B-4F0E-A58A-4BDC553283EF}"/>
              </a:ext>
            </a:extLst>
          </p:cNvPr>
          <p:cNvSpPr/>
          <p:nvPr/>
        </p:nvSpPr>
        <p:spPr>
          <a:xfrm rot="1800000">
            <a:off x="2429059" y="784372"/>
            <a:ext cx="4285884" cy="4285884"/>
          </a:xfrm>
          <a:prstGeom prst="pie">
            <a:avLst>
              <a:gd name="adj1" fmla="val 18541450"/>
              <a:gd name="adj2" fmla="val 209737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2" name="Título 1">
            <a:extLst>
              <a:ext uri="{FF2B5EF4-FFF2-40B4-BE49-F238E27FC236}">
                <a16:creationId xmlns:a16="http://schemas.microsoft.com/office/drawing/2014/main" id="{29B38DB5-B3DE-4BB9-9F83-BF0EB4366C05}"/>
              </a:ext>
            </a:extLst>
          </p:cNvPr>
          <p:cNvSpPr>
            <a:spLocks noGrp="1"/>
          </p:cNvSpPr>
          <p:nvPr>
            <p:ph type="title"/>
          </p:nvPr>
        </p:nvSpPr>
        <p:spPr/>
        <p:txBody>
          <a:bodyPr/>
          <a:lstStyle/>
          <a:p>
            <a:r>
              <a:rPr lang="pt-BR" dirty="0"/>
              <a:t>Agenda</a:t>
            </a:r>
          </a:p>
        </p:txBody>
      </p:sp>
      <p:sp>
        <p:nvSpPr>
          <p:cNvPr id="37" name="Retângulo 36">
            <a:extLst>
              <a:ext uri="{FF2B5EF4-FFF2-40B4-BE49-F238E27FC236}">
                <a16:creationId xmlns:a16="http://schemas.microsoft.com/office/drawing/2014/main" id="{8C4F8422-105B-4A17-8ECE-BCE10074ACA4}"/>
              </a:ext>
            </a:extLst>
          </p:cNvPr>
          <p:cNvSpPr/>
          <p:nvPr/>
        </p:nvSpPr>
        <p:spPr>
          <a:xfrm>
            <a:off x="5343892" y="1479732"/>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Processos</a:t>
            </a:r>
          </a:p>
        </p:txBody>
      </p:sp>
      <p:sp>
        <p:nvSpPr>
          <p:cNvPr id="38" name="Retângulo 37">
            <a:extLst>
              <a:ext uri="{FF2B5EF4-FFF2-40B4-BE49-F238E27FC236}">
                <a16:creationId xmlns:a16="http://schemas.microsoft.com/office/drawing/2014/main" id="{467ACDD5-B649-4D88-B41B-E8E4A179CF0B}"/>
              </a:ext>
            </a:extLst>
          </p:cNvPr>
          <p:cNvSpPr/>
          <p:nvPr/>
        </p:nvSpPr>
        <p:spPr>
          <a:xfrm>
            <a:off x="5804381" y="2654307"/>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Pessoas</a:t>
            </a:r>
          </a:p>
        </p:txBody>
      </p:sp>
      <p:sp>
        <p:nvSpPr>
          <p:cNvPr id="39" name="Retângulo 38">
            <a:extLst>
              <a:ext uri="{FF2B5EF4-FFF2-40B4-BE49-F238E27FC236}">
                <a16:creationId xmlns:a16="http://schemas.microsoft.com/office/drawing/2014/main" id="{4C9163A8-9DD1-45F1-8BD3-74018E82AA2B}"/>
              </a:ext>
            </a:extLst>
          </p:cNvPr>
          <p:cNvSpPr/>
          <p:nvPr/>
        </p:nvSpPr>
        <p:spPr>
          <a:xfrm>
            <a:off x="5236420" y="3829212"/>
            <a:ext cx="1231258"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Ferramentas</a:t>
            </a:r>
          </a:p>
        </p:txBody>
      </p:sp>
      <p:sp>
        <p:nvSpPr>
          <p:cNvPr id="4" name="Círculo Parcial 3">
            <a:extLst>
              <a:ext uri="{FF2B5EF4-FFF2-40B4-BE49-F238E27FC236}">
                <a16:creationId xmlns:a16="http://schemas.microsoft.com/office/drawing/2014/main" id="{73590B41-02A5-4818-99FE-79E786DE28E1}"/>
              </a:ext>
            </a:extLst>
          </p:cNvPr>
          <p:cNvSpPr/>
          <p:nvPr/>
        </p:nvSpPr>
        <p:spPr>
          <a:xfrm rot="1800000">
            <a:off x="3229920" y="1585233"/>
            <a:ext cx="2684160" cy="2684160"/>
          </a:xfrm>
          <a:prstGeom prst="pie">
            <a:avLst>
              <a:gd name="adj1" fmla="val 8995884"/>
              <a:gd name="adj2" fmla="val 1620000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a:solidFill>
                <a:schemeClr val="tx1"/>
              </a:solidFill>
            </a:endParaRPr>
          </a:p>
        </p:txBody>
      </p:sp>
      <p:sp>
        <p:nvSpPr>
          <p:cNvPr id="5" name="Círculo Parcial 4">
            <a:extLst>
              <a:ext uri="{FF2B5EF4-FFF2-40B4-BE49-F238E27FC236}">
                <a16:creationId xmlns:a16="http://schemas.microsoft.com/office/drawing/2014/main" id="{ABDE2EA8-DEEA-40A6-A4BC-EF388E396C97}"/>
              </a:ext>
            </a:extLst>
          </p:cNvPr>
          <p:cNvSpPr/>
          <p:nvPr/>
        </p:nvSpPr>
        <p:spPr>
          <a:xfrm rot="1800000">
            <a:off x="3229920" y="1585233"/>
            <a:ext cx="2684160" cy="2684160"/>
          </a:xfrm>
          <a:prstGeom prst="pie">
            <a:avLst>
              <a:gd name="adj1" fmla="val 1788057"/>
              <a:gd name="adj2" fmla="val 8990214"/>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dirty="0">
              <a:solidFill>
                <a:schemeClr val="tx1"/>
              </a:solidFill>
            </a:endParaRPr>
          </a:p>
        </p:txBody>
      </p:sp>
      <p:sp>
        <p:nvSpPr>
          <p:cNvPr id="6" name="Círculo Parcial 5">
            <a:extLst>
              <a:ext uri="{FF2B5EF4-FFF2-40B4-BE49-F238E27FC236}">
                <a16:creationId xmlns:a16="http://schemas.microsoft.com/office/drawing/2014/main" id="{048824A4-CDC7-4FD9-8D41-74D828A6398E}"/>
              </a:ext>
            </a:extLst>
          </p:cNvPr>
          <p:cNvSpPr/>
          <p:nvPr/>
        </p:nvSpPr>
        <p:spPr>
          <a:xfrm rot="1800000">
            <a:off x="3229920" y="1585233"/>
            <a:ext cx="2684160" cy="2684160"/>
          </a:xfrm>
          <a:prstGeom prst="pie">
            <a:avLst>
              <a:gd name="adj1" fmla="val 16221222"/>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endParaRPr lang="pt-BR" dirty="0">
              <a:solidFill>
                <a:schemeClr val="tx1"/>
              </a:solidFill>
            </a:endParaRPr>
          </a:p>
        </p:txBody>
      </p:sp>
      <p:sp>
        <p:nvSpPr>
          <p:cNvPr id="8" name="Retângulo 7">
            <a:extLst>
              <a:ext uri="{FF2B5EF4-FFF2-40B4-BE49-F238E27FC236}">
                <a16:creationId xmlns:a16="http://schemas.microsoft.com/office/drawing/2014/main" id="{4CB62A2F-A8BB-4F51-ADF7-FD7AEA9F351F}"/>
              </a:ext>
            </a:extLst>
          </p:cNvPr>
          <p:cNvSpPr/>
          <p:nvPr/>
        </p:nvSpPr>
        <p:spPr>
          <a:xfrm>
            <a:off x="3723881" y="2025741"/>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Por quê?</a:t>
            </a:r>
          </a:p>
        </p:txBody>
      </p:sp>
      <p:sp>
        <p:nvSpPr>
          <p:cNvPr id="9" name="Retângulo 8">
            <a:extLst>
              <a:ext uri="{FF2B5EF4-FFF2-40B4-BE49-F238E27FC236}">
                <a16:creationId xmlns:a16="http://schemas.microsoft.com/office/drawing/2014/main" id="{C0CAEC74-96E2-4608-96D7-6E35F173BBAC}"/>
              </a:ext>
            </a:extLst>
          </p:cNvPr>
          <p:cNvSpPr/>
          <p:nvPr/>
        </p:nvSpPr>
        <p:spPr>
          <a:xfrm>
            <a:off x="4914078" y="265430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Como?</a:t>
            </a:r>
          </a:p>
        </p:txBody>
      </p:sp>
      <p:sp>
        <p:nvSpPr>
          <p:cNvPr id="10" name="Retângulo 9">
            <a:extLst>
              <a:ext uri="{FF2B5EF4-FFF2-40B4-BE49-F238E27FC236}">
                <a16:creationId xmlns:a16="http://schemas.microsoft.com/office/drawing/2014/main" id="{877B86E6-71EF-476D-B369-60E274D93479}"/>
              </a:ext>
            </a:extLst>
          </p:cNvPr>
          <p:cNvSpPr/>
          <p:nvPr/>
        </p:nvSpPr>
        <p:spPr>
          <a:xfrm>
            <a:off x="3723881" y="327999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O quê?</a:t>
            </a:r>
          </a:p>
        </p:txBody>
      </p:sp>
    </p:spTree>
    <p:extLst>
      <p:ext uri="{BB962C8B-B14F-4D97-AF65-F5344CB8AC3E}">
        <p14:creationId xmlns:p14="http://schemas.microsoft.com/office/powerpoint/2010/main" val="1343119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38DB5-B3DE-4BB9-9F83-BF0EB4366C05}"/>
              </a:ext>
            </a:extLst>
          </p:cNvPr>
          <p:cNvSpPr>
            <a:spLocks noGrp="1"/>
          </p:cNvSpPr>
          <p:nvPr>
            <p:ph type="title"/>
          </p:nvPr>
        </p:nvSpPr>
        <p:spPr/>
        <p:txBody>
          <a:bodyPr/>
          <a:lstStyle/>
          <a:p>
            <a:r>
              <a:rPr lang="pt-BR" dirty="0"/>
              <a:t>Agenda</a:t>
            </a:r>
          </a:p>
        </p:txBody>
      </p:sp>
      <p:grpSp>
        <p:nvGrpSpPr>
          <p:cNvPr id="11" name="Agrupar 10">
            <a:extLst>
              <a:ext uri="{FF2B5EF4-FFF2-40B4-BE49-F238E27FC236}">
                <a16:creationId xmlns:a16="http://schemas.microsoft.com/office/drawing/2014/main" id="{3F94835E-220C-4EA8-A2D6-D66F9EF83986}"/>
              </a:ext>
            </a:extLst>
          </p:cNvPr>
          <p:cNvGrpSpPr/>
          <p:nvPr/>
        </p:nvGrpSpPr>
        <p:grpSpPr>
          <a:xfrm>
            <a:off x="2429058" y="784371"/>
            <a:ext cx="4447605" cy="4285885"/>
            <a:chOff x="2429058" y="784371"/>
            <a:chExt cx="4447605" cy="4285885"/>
          </a:xfrm>
        </p:grpSpPr>
        <p:sp>
          <p:nvSpPr>
            <p:cNvPr id="12" name="Círculo Parcial 11">
              <a:extLst>
                <a:ext uri="{FF2B5EF4-FFF2-40B4-BE49-F238E27FC236}">
                  <a16:creationId xmlns:a16="http://schemas.microsoft.com/office/drawing/2014/main" id="{E81C6A72-7B95-4A57-ACE7-5F695807A04D}"/>
                </a:ext>
              </a:extLst>
            </p:cNvPr>
            <p:cNvSpPr/>
            <p:nvPr/>
          </p:nvSpPr>
          <p:spPr>
            <a:xfrm rot="1800000">
              <a:off x="2429058" y="784371"/>
              <a:ext cx="4285884" cy="4285884"/>
            </a:xfrm>
            <a:prstGeom prst="pie">
              <a:avLst>
                <a:gd name="adj1" fmla="val 16221222"/>
                <a:gd name="adj2" fmla="val 185492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4" name="Círculo Parcial 13">
              <a:extLst>
                <a:ext uri="{FF2B5EF4-FFF2-40B4-BE49-F238E27FC236}">
                  <a16:creationId xmlns:a16="http://schemas.microsoft.com/office/drawing/2014/main" id="{6987A2B2-78AF-4B28-A372-89871AA25781}"/>
                </a:ext>
              </a:extLst>
            </p:cNvPr>
            <p:cNvSpPr/>
            <p:nvPr/>
          </p:nvSpPr>
          <p:spPr>
            <a:xfrm rot="1800000">
              <a:off x="2429058" y="784371"/>
              <a:ext cx="4285884" cy="4285884"/>
            </a:xfrm>
            <a:prstGeom prst="pie">
              <a:avLst>
                <a:gd name="adj1" fmla="val 20978825"/>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5" name="Círculo Parcial 14">
              <a:extLst>
                <a:ext uri="{FF2B5EF4-FFF2-40B4-BE49-F238E27FC236}">
                  <a16:creationId xmlns:a16="http://schemas.microsoft.com/office/drawing/2014/main" id="{1E36E468-6E3B-4F0E-A58A-4BDC553283EF}"/>
                </a:ext>
              </a:extLst>
            </p:cNvPr>
            <p:cNvSpPr/>
            <p:nvPr/>
          </p:nvSpPr>
          <p:spPr>
            <a:xfrm rot="1800000">
              <a:off x="2429059" y="784372"/>
              <a:ext cx="4285884" cy="4285884"/>
            </a:xfrm>
            <a:prstGeom prst="pie">
              <a:avLst>
                <a:gd name="adj1" fmla="val 18541450"/>
                <a:gd name="adj2" fmla="val 209737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37" name="Retângulo 36">
              <a:extLst>
                <a:ext uri="{FF2B5EF4-FFF2-40B4-BE49-F238E27FC236}">
                  <a16:creationId xmlns:a16="http://schemas.microsoft.com/office/drawing/2014/main" id="{8C4F8422-105B-4A17-8ECE-BCE10074ACA4}"/>
                </a:ext>
              </a:extLst>
            </p:cNvPr>
            <p:cNvSpPr/>
            <p:nvPr/>
          </p:nvSpPr>
          <p:spPr>
            <a:xfrm>
              <a:off x="5343892" y="1479732"/>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Processos</a:t>
              </a:r>
            </a:p>
          </p:txBody>
        </p:sp>
        <p:sp>
          <p:nvSpPr>
            <p:cNvPr id="38" name="Retângulo 37">
              <a:extLst>
                <a:ext uri="{FF2B5EF4-FFF2-40B4-BE49-F238E27FC236}">
                  <a16:creationId xmlns:a16="http://schemas.microsoft.com/office/drawing/2014/main" id="{467ACDD5-B649-4D88-B41B-E8E4A179CF0B}"/>
                </a:ext>
              </a:extLst>
            </p:cNvPr>
            <p:cNvSpPr/>
            <p:nvPr/>
          </p:nvSpPr>
          <p:spPr>
            <a:xfrm>
              <a:off x="5804381" y="2654307"/>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Pessoas</a:t>
              </a:r>
            </a:p>
          </p:txBody>
        </p:sp>
        <p:sp>
          <p:nvSpPr>
            <p:cNvPr id="39" name="Retângulo 38">
              <a:extLst>
                <a:ext uri="{FF2B5EF4-FFF2-40B4-BE49-F238E27FC236}">
                  <a16:creationId xmlns:a16="http://schemas.microsoft.com/office/drawing/2014/main" id="{4C9163A8-9DD1-45F1-8BD3-74018E82AA2B}"/>
                </a:ext>
              </a:extLst>
            </p:cNvPr>
            <p:cNvSpPr/>
            <p:nvPr/>
          </p:nvSpPr>
          <p:spPr>
            <a:xfrm>
              <a:off x="5236420" y="3829212"/>
              <a:ext cx="1231258"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Ferramentas</a:t>
              </a:r>
            </a:p>
          </p:txBody>
        </p:sp>
        <p:sp>
          <p:nvSpPr>
            <p:cNvPr id="4" name="Círculo Parcial 3">
              <a:extLst>
                <a:ext uri="{FF2B5EF4-FFF2-40B4-BE49-F238E27FC236}">
                  <a16:creationId xmlns:a16="http://schemas.microsoft.com/office/drawing/2014/main" id="{73590B41-02A5-4818-99FE-79E786DE28E1}"/>
                </a:ext>
              </a:extLst>
            </p:cNvPr>
            <p:cNvSpPr/>
            <p:nvPr/>
          </p:nvSpPr>
          <p:spPr>
            <a:xfrm rot="1800000">
              <a:off x="3229920" y="1585233"/>
              <a:ext cx="2684160" cy="2684160"/>
            </a:xfrm>
            <a:prstGeom prst="pie">
              <a:avLst>
                <a:gd name="adj1" fmla="val 8995884"/>
                <a:gd name="adj2" fmla="val 16200000"/>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a:solidFill>
                  <a:schemeClr val="tx1"/>
                </a:solidFill>
              </a:endParaRPr>
            </a:p>
          </p:txBody>
        </p:sp>
        <p:sp>
          <p:nvSpPr>
            <p:cNvPr id="5" name="Círculo Parcial 4">
              <a:extLst>
                <a:ext uri="{FF2B5EF4-FFF2-40B4-BE49-F238E27FC236}">
                  <a16:creationId xmlns:a16="http://schemas.microsoft.com/office/drawing/2014/main" id="{ABDE2EA8-DEEA-40A6-A4BC-EF388E396C97}"/>
                </a:ext>
              </a:extLst>
            </p:cNvPr>
            <p:cNvSpPr/>
            <p:nvPr/>
          </p:nvSpPr>
          <p:spPr>
            <a:xfrm rot="1800000">
              <a:off x="3229920" y="1585233"/>
              <a:ext cx="2684160" cy="2684160"/>
            </a:xfrm>
            <a:prstGeom prst="pie">
              <a:avLst>
                <a:gd name="adj1" fmla="val 1788057"/>
                <a:gd name="adj2" fmla="val 8990214"/>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dirty="0">
                <a:solidFill>
                  <a:schemeClr val="tx1"/>
                </a:solidFill>
              </a:endParaRPr>
            </a:p>
          </p:txBody>
        </p:sp>
        <p:sp>
          <p:nvSpPr>
            <p:cNvPr id="6" name="Círculo Parcial 5">
              <a:extLst>
                <a:ext uri="{FF2B5EF4-FFF2-40B4-BE49-F238E27FC236}">
                  <a16:creationId xmlns:a16="http://schemas.microsoft.com/office/drawing/2014/main" id="{048824A4-CDC7-4FD9-8D41-74D828A6398E}"/>
                </a:ext>
              </a:extLst>
            </p:cNvPr>
            <p:cNvSpPr/>
            <p:nvPr/>
          </p:nvSpPr>
          <p:spPr>
            <a:xfrm rot="1800000">
              <a:off x="3229920" y="1585233"/>
              <a:ext cx="2684160" cy="2684160"/>
            </a:xfrm>
            <a:prstGeom prst="pie">
              <a:avLst>
                <a:gd name="adj1" fmla="val 16221222"/>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endParaRPr lang="pt-BR" dirty="0">
                <a:solidFill>
                  <a:schemeClr val="tx1"/>
                </a:solidFill>
              </a:endParaRPr>
            </a:p>
          </p:txBody>
        </p:sp>
        <p:sp>
          <p:nvSpPr>
            <p:cNvPr id="8" name="Retângulo 7">
              <a:extLst>
                <a:ext uri="{FF2B5EF4-FFF2-40B4-BE49-F238E27FC236}">
                  <a16:creationId xmlns:a16="http://schemas.microsoft.com/office/drawing/2014/main" id="{4CB62A2F-A8BB-4F51-ADF7-FD7AEA9F351F}"/>
                </a:ext>
              </a:extLst>
            </p:cNvPr>
            <p:cNvSpPr/>
            <p:nvPr/>
          </p:nvSpPr>
          <p:spPr>
            <a:xfrm>
              <a:off x="3723881" y="2025741"/>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bg1"/>
                  </a:solidFill>
                </a:rPr>
                <a:t>Por quê?</a:t>
              </a:r>
            </a:p>
          </p:txBody>
        </p:sp>
        <p:sp>
          <p:nvSpPr>
            <p:cNvPr id="9" name="Retângulo 8">
              <a:extLst>
                <a:ext uri="{FF2B5EF4-FFF2-40B4-BE49-F238E27FC236}">
                  <a16:creationId xmlns:a16="http://schemas.microsoft.com/office/drawing/2014/main" id="{C0CAEC74-96E2-4608-96D7-6E35F173BBAC}"/>
                </a:ext>
              </a:extLst>
            </p:cNvPr>
            <p:cNvSpPr/>
            <p:nvPr/>
          </p:nvSpPr>
          <p:spPr>
            <a:xfrm>
              <a:off x="4914078" y="265430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Como?</a:t>
              </a:r>
            </a:p>
          </p:txBody>
        </p:sp>
        <p:sp>
          <p:nvSpPr>
            <p:cNvPr id="10" name="Retângulo 9">
              <a:extLst>
                <a:ext uri="{FF2B5EF4-FFF2-40B4-BE49-F238E27FC236}">
                  <a16:creationId xmlns:a16="http://schemas.microsoft.com/office/drawing/2014/main" id="{877B86E6-71EF-476D-B369-60E274D93479}"/>
                </a:ext>
              </a:extLst>
            </p:cNvPr>
            <p:cNvSpPr/>
            <p:nvPr/>
          </p:nvSpPr>
          <p:spPr>
            <a:xfrm>
              <a:off x="3723881" y="327999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O quê?</a:t>
              </a:r>
            </a:p>
          </p:txBody>
        </p:sp>
      </p:grpSp>
      <p:pic>
        <p:nvPicPr>
          <p:cNvPr id="13" name="Imagem 12">
            <a:extLst>
              <a:ext uri="{FF2B5EF4-FFF2-40B4-BE49-F238E27FC236}">
                <a16:creationId xmlns:a16="http://schemas.microsoft.com/office/drawing/2014/main" id="{9D2C0224-520E-42D3-BF5E-5E009735CF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918856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4BA14-A909-49CF-895F-A4370E8D489F}"/>
              </a:ext>
            </a:extLst>
          </p:cNvPr>
          <p:cNvSpPr>
            <a:spLocks noGrp="1"/>
          </p:cNvSpPr>
          <p:nvPr>
            <p:ph type="title"/>
          </p:nvPr>
        </p:nvSpPr>
        <p:spPr/>
        <p:txBody>
          <a:bodyPr/>
          <a:lstStyle/>
          <a:p>
            <a:r>
              <a:rPr lang="pt-BR" dirty="0"/>
              <a:t>As técnicas já existem há décadas</a:t>
            </a:r>
          </a:p>
        </p:txBody>
      </p:sp>
      <p:sp>
        <p:nvSpPr>
          <p:cNvPr id="3" name="Espaço Reservado para Texto 2">
            <a:extLst>
              <a:ext uri="{FF2B5EF4-FFF2-40B4-BE49-F238E27FC236}">
                <a16:creationId xmlns:a16="http://schemas.microsoft.com/office/drawing/2014/main" id="{396DAD74-842B-48C2-AD45-A7E356EE5109}"/>
              </a:ext>
            </a:extLst>
          </p:cNvPr>
          <p:cNvSpPr>
            <a:spLocks noGrp="1"/>
          </p:cNvSpPr>
          <p:nvPr>
            <p:ph type="body" sz="quarter" idx="4294967295"/>
          </p:nvPr>
        </p:nvSpPr>
        <p:spPr>
          <a:xfrm>
            <a:off x="0" y="4676775"/>
            <a:ext cx="6969125" cy="393700"/>
          </a:xfrm>
          <a:prstGeom prst="rect">
            <a:avLst/>
          </a:prstGeom>
        </p:spPr>
        <p:txBody>
          <a:bodyPr/>
          <a:lstStyle/>
          <a:p>
            <a:r>
              <a:rPr lang="pt-BR" sz="900" dirty="0">
                <a:hlinkClick r:id="rId2"/>
              </a:rPr>
              <a:t>https://data-science-blog.com/blog/2020/07/16/a-brief-history-of-neural-nets-everything-you-should-know-before-learning-lstm/</a:t>
            </a:r>
            <a:endParaRPr lang="pt-BR" sz="900" dirty="0"/>
          </a:p>
          <a:p>
            <a:endParaRPr lang="pt-BR" sz="900" dirty="0"/>
          </a:p>
        </p:txBody>
      </p:sp>
      <p:pic>
        <p:nvPicPr>
          <p:cNvPr id="2050" name="Picture 2">
            <a:extLst>
              <a:ext uri="{FF2B5EF4-FFF2-40B4-BE49-F238E27FC236}">
                <a16:creationId xmlns:a16="http://schemas.microsoft.com/office/drawing/2014/main" id="{BE8E4A7F-BE72-4A84-A858-E5DD8A485FD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47096" y="975118"/>
            <a:ext cx="5818826" cy="3290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cCulloch &amp; Pitts Publish the First Mathematical Model of a Neural Network  : History of Information">
            <a:extLst>
              <a:ext uri="{FF2B5EF4-FFF2-40B4-BE49-F238E27FC236}">
                <a16:creationId xmlns:a16="http://schemas.microsoft.com/office/drawing/2014/main" id="{BE37E61C-ED7E-4305-9D5B-4ADD6EA511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8078" y="1380367"/>
            <a:ext cx="2123386" cy="224075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EA72705A-EF28-465C-8F20-07F1A87382FF}"/>
              </a:ext>
            </a:extLst>
          </p:cNvPr>
          <p:cNvSpPr txBox="1"/>
          <p:nvPr/>
        </p:nvSpPr>
        <p:spPr>
          <a:xfrm>
            <a:off x="378078" y="1038389"/>
            <a:ext cx="2123386" cy="307777"/>
          </a:xfrm>
          <a:prstGeom prst="rect">
            <a:avLst/>
          </a:prstGeom>
          <a:noFill/>
        </p:spPr>
        <p:txBody>
          <a:bodyPr wrap="square">
            <a:spAutoFit/>
          </a:bodyPr>
          <a:lstStyle/>
          <a:p>
            <a:pPr algn="ctr"/>
            <a:r>
              <a:rPr lang="pt-BR" dirty="0" err="1"/>
              <a:t>Mcculloch</a:t>
            </a:r>
            <a:r>
              <a:rPr lang="pt-BR" dirty="0"/>
              <a:t> &amp; </a:t>
            </a:r>
            <a:r>
              <a:rPr lang="pt-BR" dirty="0" err="1"/>
              <a:t>Pitts</a:t>
            </a:r>
            <a:r>
              <a:rPr lang="pt-BR" dirty="0"/>
              <a:t> (1943)</a:t>
            </a:r>
          </a:p>
        </p:txBody>
      </p:sp>
      <p:sp>
        <p:nvSpPr>
          <p:cNvPr id="10" name="CaixaDeTexto 9">
            <a:hlinkClick r:id="rId5"/>
            <a:extLst>
              <a:ext uri="{FF2B5EF4-FFF2-40B4-BE49-F238E27FC236}">
                <a16:creationId xmlns:a16="http://schemas.microsoft.com/office/drawing/2014/main" id="{D59F7C5E-B127-4E00-8C96-8A8C445E1E25}"/>
              </a:ext>
            </a:extLst>
          </p:cNvPr>
          <p:cNvSpPr txBox="1"/>
          <p:nvPr/>
        </p:nvSpPr>
        <p:spPr>
          <a:xfrm>
            <a:off x="378078" y="3689529"/>
            <a:ext cx="2123386" cy="415498"/>
          </a:xfrm>
          <a:prstGeom prst="rect">
            <a:avLst/>
          </a:prstGeom>
          <a:noFill/>
        </p:spPr>
        <p:txBody>
          <a:bodyPr wrap="square">
            <a:spAutoFit/>
          </a:bodyPr>
          <a:lstStyle/>
          <a:p>
            <a:pPr algn="ctr"/>
            <a:r>
              <a:rPr lang="en-US" sz="1050" b="0" i="0" dirty="0">
                <a:solidFill>
                  <a:srgbClr val="333333"/>
                </a:solidFill>
                <a:effectLst/>
                <a:latin typeface="Georgia" panose="02040502050405020303" pitchFamily="18" charset="0"/>
              </a:rPr>
              <a:t>A logical calculus of the ideas immanent in nervous activity</a:t>
            </a:r>
            <a:endParaRPr lang="pt-BR" sz="900" dirty="0"/>
          </a:p>
        </p:txBody>
      </p:sp>
      <p:pic>
        <p:nvPicPr>
          <p:cNvPr id="11" name="Imagem 10">
            <a:extLst>
              <a:ext uri="{FF2B5EF4-FFF2-40B4-BE49-F238E27FC236}">
                <a16:creationId xmlns:a16="http://schemas.microsoft.com/office/drawing/2014/main" id="{9C872EF3-F8F6-431B-B6CB-4F72025F584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02526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E1182B0-759A-4942-9C7B-527654A90AEA}"/>
              </a:ext>
            </a:extLst>
          </p:cNvPr>
          <p:cNvSpPr>
            <a:spLocks noGrp="1"/>
          </p:cNvSpPr>
          <p:nvPr>
            <p:ph type="title"/>
          </p:nvPr>
        </p:nvSpPr>
        <p:spPr/>
        <p:txBody>
          <a:bodyPr/>
          <a:lstStyle/>
          <a:p>
            <a:r>
              <a:rPr lang="pt-BR" dirty="0"/>
              <a:t>Maior eficiência para usar dados</a:t>
            </a:r>
          </a:p>
        </p:txBody>
      </p:sp>
      <p:sp>
        <p:nvSpPr>
          <p:cNvPr id="2" name="Espaço Reservado para Texto 1">
            <a:extLst>
              <a:ext uri="{FF2B5EF4-FFF2-40B4-BE49-F238E27FC236}">
                <a16:creationId xmlns:a16="http://schemas.microsoft.com/office/drawing/2014/main" id="{62A423C4-A179-4E7F-8606-9CDD7F7E6385}"/>
              </a:ext>
            </a:extLst>
          </p:cNvPr>
          <p:cNvSpPr>
            <a:spLocks noGrp="1"/>
          </p:cNvSpPr>
          <p:nvPr>
            <p:ph type="body" idx="4294967295"/>
          </p:nvPr>
        </p:nvSpPr>
        <p:spPr>
          <a:xfrm>
            <a:off x="0" y="1022350"/>
            <a:ext cx="4176713" cy="1717675"/>
          </a:xfrm>
          <a:prstGeom prst="rect">
            <a:avLst/>
          </a:prstGeom>
        </p:spPr>
        <p:txBody>
          <a:bodyPr/>
          <a:lstStyle/>
          <a:p>
            <a:r>
              <a:rPr lang="pt-BR" dirty="0"/>
              <a:t>Armazenar ficou mais barato</a:t>
            </a:r>
          </a:p>
        </p:txBody>
      </p:sp>
      <p:sp>
        <p:nvSpPr>
          <p:cNvPr id="3" name="Espaço Reservado para Texto 2">
            <a:extLst>
              <a:ext uri="{FF2B5EF4-FFF2-40B4-BE49-F238E27FC236}">
                <a16:creationId xmlns:a16="http://schemas.microsoft.com/office/drawing/2014/main" id="{6F254B3B-8E5F-4F87-BD01-EDEC96BE5302}"/>
              </a:ext>
            </a:extLst>
          </p:cNvPr>
          <p:cNvSpPr>
            <a:spLocks noGrp="1"/>
          </p:cNvSpPr>
          <p:nvPr>
            <p:ph type="body" idx="4294967295"/>
          </p:nvPr>
        </p:nvSpPr>
        <p:spPr>
          <a:xfrm>
            <a:off x="4967288" y="1022350"/>
            <a:ext cx="4176712" cy="1717675"/>
          </a:xfrm>
          <a:prstGeom prst="rect">
            <a:avLst/>
          </a:prstGeom>
        </p:spPr>
        <p:txBody>
          <a:bodyPr/>
          <a:lstStyle/>
          <a:p>
            <a:r>
              <a:rPr lang="pt-BR" dirty="0"/>
              <a:t>Transmitir ficou mais barato</a:t>
            </a:r>
          </a:p>
        </p:txBody>
      </p:sp>
      <p:sp>
        <p:nvSpPr>
          <p:cNvPr id="6" name="Espaço Reservado para Texto 5">
            <a:extLst>
              <a:ext uri="{FF2B5EF4-FFF2-40B4-BE49-F238E27FC236}">
                <a16:creationId xmlns:a16="http://schemas.microsoft.com/office/drawing/2014/main" id="{735555F2-BC17-4113-95EF-2D0D6C99715C}"/>
              </a:ext>
            </a:extLst>
          </p:cNvPr>
          <p:cNvSpPr>
            <a:spLocks noGrp="1"/>
          </p:cNvSpPr>
          <p:nvPr>
            <p:ph type="body" idx="4294967295"/>
          </p:nvPr>
        </p:nvSpPr>
        <p:spPr>
          <a:xfrm>
            <a:off x="0" y="2847975"/>
            <a:ext cx="4176713" cy="1717675"/>
          </a:xfrm>
          <a:prstGeom prst="rect">
            <a:avLst/>
          </a:prstGeom>
        </p:spPr>
        <p:txBody>
          <a:bodyPr/>
          <a:lstStyle/>
          <a:p>
            <a:r>
              <a:rPr lang="pt-BR" dirty="0"/>
              <a:t>A quantidade de dados explodiu</a:t>
            </a:r>
          </a:p>
        </p:txBody>
      </p:sp>
      <p:sp>
        <p:nvSpPr>
          <p:cNvPr id="5" name="Espaço Reservado para Texto 4">
            <a:extLst>
              <a:ext uri="{FF2B5EF4-FFF2-40B4-BE49-F238E27FC236}">
                <a16:creationId xmlns:a16="http://schemas.microsoft.com/office/drawing/2014/main" id="{90953D49-1329-482F-A7B8-6E08AA5F17CA}"/>
              </a:ext>
            </a:extLst>
          </p:cNvPr>
          <p:cNvSpPr>
            <a:spLocks noGrp="1"/>
          </p:cNvSpPr>
          <p:nvPr>
            <p:ph type="body" sz="quarter" idx="4294967295"/>
          </p:nvPr>
        </p:nvSpPr>
        <p:spPr>
          <a:xfrm>
            <a:off x="0" y="4676775"/>
            <a:ext cx="6969125" cy="393700"/>
          </a:xfrm>
          <a:prstGeom prst="rect">
            <a:avLst/>
          </a:prstGeom>
        </p:spPr>
        <p:txBody>
          <a:bodyPr/>
          <a:lstStyle/>
          <a:p>
            <a:r>
              <a:rPr lang="pt-BR" sz="700" dirty="0"/>
              <a:t>Fontes: </a:t>
            </a:r>
            <a:r>
              <a:rPr lang="pt-BR" sz="700" dirty="0">
                <a:hlinkClick r:id="rId2"/>
              </a:rPr>
              <a:t>https://www.backblaze.com/blog/hard-drive-cost-per-gigabyte/</a:t>
            </a:r>
            <a:endParaRPr lang="pt-BR" sz="700" dirty="0"/>
          </a:p>
          <a:p>
            <a:r>
              <a:rPr lang="pt-BR" sz="700" dirty="0">
                <a:hlinkClick r:id="rId3"/>
              </a:rPr>
              <a:t>https://community.spiceworks.com/topic/538664-hard-drive-cost-per-gb-over-the-years</a:t>
            </a:r>
            <a:endParaRPr lang="pt-BR" sz="700" dirty="0"/>
          </a:p>
          <a:p>
            <a:r>
              <a:rPr lang="pt-BR" sz="700" dirty="0">
                <a:hlinkClick r:id="rId4"/>
              </a:rPr>
              <a:t>https://www.networkworld.com/article/2187538/exponential-bandwidth-growth-and-cost-declines.html</a:t>
            </a:r>
            <a:endParaRPr lang="pt-BR" sz="700" dirty="0"/>
          </a:p>
          <a:p>
            <a:r>
              <a:rPr lang="pt-BR" sz="700" dirty="0">
                <a:hlinkClick r:id="rId5"/>
              </a:rPr>
              <a:t>https://www.statista.com/statistics/871513/worldwide-data-created/</a:t>
            </a:r>
            <a:r>
              <a:rPr lang="pt-BR" sz="700" dirty="0"/>
              <a:t> </a:t>
            </a:r>
          </a:p>
        </p:txBody>
      </p:sp>
      <p:pic>
        <p:nvPicPr>
          <p:cNvPr id="1026" name="Picture 2">
            <a:extLst>
              <a:ext uri="{FF2B5EF4-FFF2-40B4-BE49-F238E27FC236}">
                <a16:creationId xmlns:a16="http://schemas.microsoft.com/office/drawing/2014/main" id="{C23D287D-B97F-471C-8C61-D3D81E8BBC01}"/>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70782" y="1016990"/>
            <a:ext cx="3596004" cy="16788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Exponential Growth in Bandwidth and Cost Declines">
            <a:extLst>
              <a:ext uri="{FF2B5EF4-FFF2-40B4-BE49-F238E27FC236}">
                <a16:creationId xmlns:a16="http://schemas.microsoft.com/office/drawing/2014/main" id="{A61F5DE5-F26F-42A2-B912-705426EB647F}"/>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824371" y="1024036"/>
            <a:ext cx="3591423" cy="16788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Trends in the cost of computing – AI Impacts">
            <a:extLst>
              <a:ext uri="{FF2B5EF4-FFF2-40B4-BE49-F238E27FC236}">
                <a16:creationId xmlns:a16="http://schemas.microsoft.com/office/drawing/2014/main" id="{5911CD80-63B0-42BE-823D-B4344D6D3EC1}"/>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370782" y="2921223"/>
            <a:ext cx="3596003" cy="16442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Imagem 8">
            <a:extLst>
              <a:ext uri="{FF2B5EF4-FFF2-40B4-BE49-F238E27FC236}">
                <a16:creationId xmlns:a16="http://schemas.microsoft.com/office/drawing/2014/main" id="{28100DDD-187E-403E-A90E-F214510BC7A0}"/>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824370" y="2896372"/>
            <a:ext cx="3591423" cy="1685866"/>
          </a:xfrm>
          <a:prstGeom prst="rect">
            <a:avLst/>
          </a:prstGeom>
          <a:ln>
            <a:solidFill>
              <a:schemeClr val="tx1"/>
            </a:solidFill>
          </a:ln>
        </p:spPr>
      </p:pic>
      <p:sp>
        <p:nvSpPr>
          <p:cNvPr id="10" name="Retângulo 9">
            <a:extLst>
              <a:ext uri="{FF2B5EF4-FFF2-40B4-BE49-F238E27FC236}">
                <a16:creationId xmlns:a16="http://schemas.microsoft.com/office/drawing/2014/main" id="{F4767670-014E-4A17-B20A-F3A386480F36}"/>
              </a:ext>
            </a:extLst>
          </p:cNvPr>
          <p:cNvSpPr/>
          <p:nvPr/>
        </p:nvSpPr>
        <p:spPr>
          <a:xfrm>
            <a:off x="2438400" y="1016990"/>
            <a:ext cx="1528385" cy="488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accent4">
                    <a:lumMod val="75000"/>
                  </a:schemeClr>
                </a:solidFill>
              </a:rPr>
              <a:t>Custo de armazenagem</a:t>
            </a:r>
          </a:p>
        </p:txBody>
      </p:sp>
      <p:sp>
        <p:nvSpPr>
          <p:cNvPr id="14" name="Retângulo 13">
            <a:extLst>
              <a:ext uri="{FF2B5EF4-FFF2-40B4-BE49-F238E27FC236}">
                <a16:creationId xmlns:a16="http://schemas.microsoft.com/office/drawing/2014/main" id="{6E622698-091C-4101-B83A-AF89416C9E08}"/>
              </a:ext>
            </a:extLst>
          </p:cNvPr>
          <p:cNvSpPr/>
          <p:nvPr/>
        </p:nvSpPr>
        <p:spPr>
          <a:xfrm>
            <a:off x="2432304" y="2923442"/>
            <a:ext cx="1528385" cy="488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accent4">
                    <a:lumMod val="75000"/>
                  </a:schemeClr>
                </a:solidFill>
              </a:rPr>
              <a:t>Custo de Processamento</a:t>
            </a:r>
          </a:p>
        </p:txBody>
      </p:sp>
      <p:sp>
        <p:nvSpPr>
          <p:cNvPr id="15" name="Retângulo 14">
            <a:extLst>
              <a:ext uri="{FF2B5EF4-FFF2-40B4-BE49-F238E27FC236}">
                <a16:creationId xmlns:a16="http://schemas.microsoft.com/office/drawing/2014/main" id="{C78BE6C3-CBE4-4851-8A2E-3045D85D4A89}"/>
              </a:ext>
            </a:extLst>
          </p:cNvPr>
          <p:cNvSpPr/>
          <p:nvPr/>
        </p:nvSpPr>
        <p:spPr>
          <a:xfrm>
            <a:off x="4824370" y="2091264"/>
            <a:ext cx="1528385" cy="488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accent4">
                    <a:lumMod val="75000"/>
                  </a:schemeClr>
                </a:solidFill>
              </a:rPr>
              <a:t>Custo de transporte</a:t>
            </a:r>
          </a:p>
        </p:txBody>
      </p:sp>
      <p:sp>
        <p:nvSpPr>
          <p:cNvPr id="16" name="Retângulo 15">
            <a:extLst>
              <a:ext uri="{FF2B5EF4-FFF2-40B4-BE49-F238E27FC236}">
                <a16:creationId xmlns:a16="http://schemas.microsoft.com/office/drawing/2014/main" id="{B2979F57-27F1-4678-A133-3B230DA5ED58}"/>
              </a:ext>
            </a:extLst>
          </p:cNvPr>
          <p:cNvSpPr/>
          <p:nvPr/>
        </p:nvSpPr>
        <p:spPr>
          <a:xfrm>
            <a:off x="4867042" y="2921223"/>
            <a:ext cx="1528385" cy="488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accent4">
                    <a:lumMod val="75000"/>
                  </a:schemeClr>
                </a:solidFill>
              </a:rPr>
              <a:t>Volume de dados</a:t>
            </a:r>
          </a:p>
        </p:txBody>
      </p:sp>
      <p:pic>
        <p:nvPicPr>
          <p:cNvPr id="18" name="Imagem 17">
            <a:extLst>
              <a:ext uri="{FF2B5EF4-FFF2-40B4-BE49-F238E27FC236}">
                <a16:creationId xmlns:a16="http://schemas.microsoft.com/office/drawing/2014/main" id="{33024F3E-EB7B-4B8A-8F84-BEC8B6EBFC4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630051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5DF7FE93-5824-47C0-8B40-1F93674588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925" y="0"/>
            <a:ext cx="9138083" cy="5143500"/>
          </a:xfrm>
          <a:prstGeom prst="rect">
            <a:avLst/>
          </a:prstGeom>
        </p:spPr>
      </p:pic>
    </p:spTree>
    <p:extLst>
      <p:ext uri="{BB962C8B-B14F-4D97-AF65-F5344CB8AC3E}">
        <p14:creationId xmlns:p14="http://schemas.microsoft.com/office/powerpoint/2010/main" val="3966900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8426BDC4-DA04-4F77-A21B-1808B3E385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2"/>
          </a:xfrm>
          <a:prstGeom prst="rect">
            <a:avLst/>
          </a:prstGeom>
          <a:ln w="12700">
            <a:miter lim="400000"/>
          </a:ln>
        </p:spPr>
      </p:pic>
      <p:pic>
        <p:nvPicPr>
          <p:cNvPr id="3" name="Screen Shot 2016-05-29 at 8.41.06 PM.png" descr="Screen Shot 2016-05-29 at 8.41.06 PM.png">
            <a:extLst>
              <a:ext uri="{FF2B5EF4-FFF2-40B4-BE49-F238E27FC236}">
                <a16:creationId xmlns:a16="http://schemas.microsoft.com/office/drawing/2014/main" id="{B61FCED9-E612-48B0-A734-94DDA2324A95}"/>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0"/>
            <a:ext cx="6273391" cy="1994563"/>
          </a:xfrm>
          <a:prstGeom prst="rect">
            <a:avLst/>
          </a:prstGeom>
          <a:ln w="12700">
            <a:miter lim="400000"/>
          </a:ln>
        </p:spPr>
      </p:pic>
      <p:sp>
        <p:nvSpPr>
          <p:cNvPr id="4" name="WIRED, 2014">
            <a:extLst>
              <a:ext uri="{FF2B5EF4-FFF2-40B4-BE49-F238E27FC236}">
                <a16:creationId xmlns:a16="http://schemas.microsoft.com/office/drawing/2014/main" id="{EA9BF091-0FA9-40DA-AC61-50CEFCD67E00}"/>
              </a:ext>
            </a:extLst>
          </p:cNvPr>
          <p:cNvSpPr txBox="1"/>
          <p:nvPr/>
        </p:nvSpPr>
        <p:spPr>
          <a:xfrm>
            <a:off x="175170" y="1922115"/>
            <a:ext cx="1731244" cy="44929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defTabSz="821530">
              <a:defRPr sz="4900">
                <a:latin typeface="Calibri"/>
                <a:ea typeface="Calibri"/>
                <a:cs typeface="Calibri"/>
                <a:sym typeface="Calibri"/>
              </a:defRPr>
            </a:lvl1pPr>
          </a:lstStyle>
          <a:p>
            <a:pPr defTabSz="1095346">
              <a:buClr>
                <a:srgbClr val="000000"/>
              </a:buClr>
            </a:pPr>
            <a:r>
              <a:rPr sz="2451" kern="0">
                <a:solidFill>
                  <a:srgbClr val="000000"/>
                </a:solidFill>
              </a:rPr>
              <a:t>WIRED, 2014</a:t>
            </a:r>
          </a:p>
        </p:txBody>
      </p:sp>
    </p:spTree>
    <p:extLst>
      <p:ext uri="{BB962C8B-B14F-4D97-AF65-F5344CB8AC3E}">
        <p14:creationId xmlns:p14="http://schemas.microsoft.com/office/powerpoint/2010/main" val="2374520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BBE5841-F0B4-4373-B27B-1732B653A6D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Tree>
    <p:extLst>
      <p:ext uri="{BB962C8B-B14F-4D97-AF65-F5344CB8AC3E}">
        <p14:creationId xmlns:p14="http://schemas.microsoft.com/office/powerpoint/2010/main" val="379885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p:nvPr/>
        </p:nvSpPr>
        <p:spPr>
          <a:xfrm>
            <a:off x="475448" y="2100250"/>
            <a:ext cx="8063100" cy="9429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FFFFFF"/>
              </a:buClr>
              <a:buSzPts val="6000"/>
              <a:buFont typeface="Rubik"/>
              <a:buNone/>
            </a:pPr>
            <a:endParaRPr sz="4800"/>
          </a:p>
        </p:txBody>
      </p:sp>
      <p:sp>
        <p:nvSpPr>
          <p:cNvPr id="251" name="Google Shape;251;p45"/>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4800">
                <a:solidFill>
                  <a:schemeClr val="lt1"/>
                </a:solidFill>
              </a:rPr>
              <a:t>ALGUMA DÚVIDA ATÉ AQUI?</a:t>
            </a:r>
            <a:endParaRPr sz="4800">
              <a:solidFill>
                <a:srgbClr val="FFFFFF"/>
              </a:solidFill>
            </a:endParaRPr>
          </a:p>
        </p:txBody>
      </p:sp>
    </p:spTree>
    <p:extLst>
      <p:ext uri="{BB962C8B-B14F-4D97-AF65-F5344CB8AC3E}">
        <p14:creationId xmlns:p14="http://schemas.microsoft.com/office/powerpoint/2010/main" val="21668616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8"/>
          <p:cNvSpPr txBox="1"/>
          <p:nvPr/>
        </p:nvSpPr>
        <p:spPr>
          <a:xfrm>
            <a:off x="560175" y="1023000"/>
            <a:ext cx="8350800" cy="5814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0000"/>
              </a:buClr>
              <a:buSzPts val="6000"/>
              <a:buFont typeface="Rubik"/>
              <a:buNone/>
            </a:pPr>
            <a:r>
              <a:rPr lang="pt-BR" sz="6000" b="1">
                <a:latin typeface="Rubik"/>
                <a:ea typeface="Rubik"/>
                <a:cs typeface="Rubik"/>
                <a:sym typeface="Rubik"/>
              </a:rPr>
              <a:t>JÁ VAI COMEÇAR</a:t>
            </a:r>
            <a:endParaRPr sz="6000"/>
          </a:p>
        </p:txBody>
      </p:sp>
      <p:sp>
        <p:nvSpPr>
          <p:cNvPr id="109" name="Google Shape;109;p28"/>
          <p:cNvSpPr txBox="1"/>
          <p:nvPr/>
        </p:nvSpPr>
        <p:spPr>
          <a:xfrm>
            <a:off x="560175" y="2654050"/>
            <a:ext cx="7755000" cy="1883100"/>
          </a:xfrm>
          <a:prstGeom prst="rect">
            <a:avLst/>
          </a:prstGeom>
          <a:noFill/>
          <a:ln>
            <a:noFill/>
          </a:ln>
        </p:spPr>
        <p:txBody>
          <a:bodyPr spcFirstLastPara="1" wrap="square" lIns="19050" tIns="19050" rIns="19050" bIns="19050" anchor="t" anchorCtr="0">
            <a:noAutofit/>
          </a:bodyPr>
          <a:lstStyle/>
          <a:p>
            <a:pPr marL="0" marR="0" lvl="0" indent="0" algn="l" rtl="0">
              <a:lnSpc>
                <a:spcPct val="115000"/>
              </a:lnSpc>
              <a:spcBef>
                <a:spcPts val="0"/>
              </a:spcBef>
              <a:spcAft>
                <a:spcPts val="0"/>
              </a:spcAft>
              <a:buClr>
                <a:srgbClr val="000000"/>
              </a:buClr>
              <a:buSzPts val="6000"/>
              <a:buFont typeface="Rubik"/>
              <a:buNone/>
            </a:pPr>
            <a:r>
              <a:rPr lang="pt-BR" sz="1800" b="1">
                <a:latin typeface="Rubik"/>
                <a:ea typeface="Rubik"/>
                <a:cs typeface="Rubik"/>
                <a:sym typeface="Rubik"/>
              </a:rPr>
              <a:t>ENQUANTO ISSO…</a:t>
            </a:r>
            <a:endParaRPr sz="1800" b="1">
              <a:latin typeface="Rubik"/>
              <a:ea typeface="Rubik"/>
              <a:cs typeface="Rubik"/>
              <a:sym typeface="Rubik"/>
            </a:endParaRPr>
          </a:p>
          <a:p>
            <a:pPr marL="457200" marR="0" lvl="0" indent="-342900" algn="l" rtl="0">
              <a:lnSpc>
                <a:spcPct val="115000"/>
              </a:lnSpc>
              <a:spcBef>
                <a:spcPts val="0"/>
              </a:spcBef>
              <a:spcAft>
                <a:spcPts val="0"/>
              </a:spcAft>
              <a:buSzPts val="1800"/>
              <a:buFont typeface="Rubik"/>
              <a:buChar char="-"/>
            </a:pPr>
            <a:r>
              <a:rPr lang="pt-BR" sz="1800" b="1">
                <a:latin typeface="Rubik"/>
                <a:ea typeface="Rubik"/>
                <a:cs typeface="Rubik"/>
                <a:sym typeface="Rubik"/>
              </a:rPr>
              <a:t>Escolha um lugar confortável</a:t>
            </a:r>
            <a:r>
              <a:rPr lang="pt-BR" sz="1800">
                <a:latin typeface="Rubik"/>
                <a:ea typeface="Rubik"/>
                <a:cs typeface="Rubik"/>
                <a:sym typeface="Rubik"/>
              </a:rPr>
              <a:t> para você sentar e se acomodar</a:t>
            </a:r>
            <a:endParaRPr sz="1800">
              <a:latin typeface="Rubik"/>
              <a:ea typeface="Rubik"/>
              <a:cs typeface="Rubik"/>
              <a:sym typeface="Rubik"/>
            </a:endParaRPr>
          </a:p>
          <a:p>
            <a:pPr marL="457200" lvl="0" indent="-342900" algn="l" rtl="0">
              <a:lnSpc>
                <a:spcPct val="115000"/>
              </a:lnSpc>
              <a:spcBef>
                <a:spcPts val="0"/>
              </a:spcBef>
              <a:spcAft>
                <a:spcPts val="0"/>
              </a:spcAft>
              <a:buClr>
                <a:schemeClr val="dk1"/>
              </a:buClr>
              <a:buSzPts val="1800"/>
              <a:buFont typeface="Rubik"/>
              <a:buChar char="-"/>
            </a:pPr>
            <a:r>
              <a:rPr lang="pt-BR" sz="1800" b="1">
                <a:solidFill>
                  <a:schemeClr val="dk1"/>
                </a:solidFill>
                <a:latin typeface="Rubik"/>
                <a:ea typeface="Rubik"/>
                <a:cs typeface="Rubik"/>
                <a:sym typeface="Rubik"/>
              </a:rPr>
              <a:t>Que tal pegar um snack </a:t>
            </a:r>
            <a:r>
              <a:rPr lang="pt-BR" sz="1800">
                <a:solidFill>
                  <a:schemeClr val="dk1"/>
                </a:solidFill>
                <a:latin typeface="Rubik"/>
                <a:ea typeface="Rubik"/>
                <a:cs typeface="Rubik"/>
                <a:sym typeface="Rubik"/>
              </a:rPr>
              <a:t>pra matar a fome, </a:t>
            </a:r>
            <a:r>
              <a:rPr lang="pt-BR" sz="1800" b="1">
                <a:solidFill>
                  <a:schemeClr val="dk1"/>
                </a:solidFill>
                <a:latin typeface="Rubik"/>
                <a:ea typeface="Rubik"/>
                <a:cs typeface="Rubik"/>
                <a:sym typeface="Rubik"/>
              </a:rPr>
              <a:t>uma água</a:t>
            </a:r>
            <a:r>
              <a:rPr lang="pt-BR" sz="1800">
                <a:solidFill>
                  <a:schemeClr val="dk1"/>
                </a:solidFill>
                <a:latin typeface="Rubik"/>
                <a:ea typeface="Rubik"/>
                <a:cs typeface="Rubik"/>
                <a:sym typeface="Rubik"/>
              </a:rPr>
              <a:t>, um chá</a:t>
            </a:r>
            <a:endParaRPr sz="1800">
              <a:latin typeface="Rubik"/>
              <a:ea typeface="Rubik"/>
              <a:cs typeface="Rubik"/>
              <a:sym typeface="Rubik"/>
            </a:endParaRPr>
          </a:p>
          <a:p>
            <a:pPr marL="457200" marR="0" lvl="0" indent="-342900" algn="l" rtl="0">
              <a:lnSpc>
                <a:spcPct val="115000"/>
              </a:lnSpc>
              <a:spcBef>
                <a:spcPts val="0"/>
              </a:spcBef>
              <a:spcAft>
                <a:spcPts val="0"/>
              </a:spcAft>
              <a:buSzPts val="1800"/>
              <a:buFont typeface="Rubik"/>
              <a:buChar char="-"/>
            </a:pPr>
            <a:r>
              <a:rPr lang="pt-BR" sz="1800" b="1">
                <a:latin typeface="Rubik"/>
                <a:ea typeface="Rubik"/>
                <a:cs typeface="Rubik"/>
                <a:sym typeface="Rubik"/>
              </a:rPr>
              <a:t>Abra o chat, envie um “olá”</a:t>
            </a:r>
            <a:r>
              <a:rPr lang="pt-BR" sz="1800">
                <a:latin typeface="Rubik"/>
                <a:ea typeface="Rubik"/>
                <a:cs typeface="Rubik"/>
                <a:sym typeface="Rubik"/>
              </a:rPr>
              <a:t> e #sentimento de como chega</a:t>
            </a:r>
            <a:endParaRPr sz="1800">
              <a:latin typeface="Rubik"/>
              <a:ea typeface="Rubik"/>
              <a:cs typeface="Rubik"/>
              <a:sym typeface="Rubik"/>
            </a:endParaRPr>
          </a:p>
          <a:p>
            <a:pPr marL="457200" marR="0" lvl="0" indent="-342900" algn="l" rtl="0">
              <a:lnSpc>
                <a:spcPct val="115000"/>
              </a:lnSpc>
              <a:spcBef>
                <a:spcPts val="0"/>
              </a:spcBef>
              <a:spcAft>
                <a:spcPts val="0"/>
              </a:spcAft>
              <a:buSzPts val="1800"/>
              <a:buFont typeface="Rubik"/>
              <a:buChar char="-"/>
            </a:pPr>
            <a:r>
              <a:rPr lang="pt-BR" sz="1800">
                <a:latin typeface="Rubik"/>
                <a:ea typeface="Rubik"/>
                <a:cs typeface="Rubik"/>
                <a:sym typeface="Rubik"/>
              </a:rPr>
              <a:t>Que tal pegar </a:t>
            </a:r>
            <a:r>
              <a:rPr lang="pt-BR" sz="1800" b="1">
                <a:latin typeface="Rubik"/>
                <a:ea typeface="Rubik"/>
                <a:cs typeface="Rubik"/>
                <a:sym typeface="Rubik"/>
              </a:rPr>
              <a:t>caderno e caneta para anotações</a:t>
            </a:r>
            <a:endParaRPr sz="1800" b="1">
              <a:latin typeface="Rubik"/>
              <a:ea typeface="Rubik"/>
              <a:cs typeface="Rubik"/>
              <a:sym typeface="Rubik"/>
            </a:endParaRPr>
          </a:p>
        </p:txBody>
      </p:sp>
      <p:sp>
        <p:nvSpPr>
          <p:cNvPr id="110" name="Google Shape;110;p28"/>
          <p:cNvSpPr txBox="1"/>
          <p:nvPr/>
        </p:nvSpPr>
        <p:spPr>
          <a:xfrm>
            <a:off x="560175" y="1685500"/>
            <a:ext cx="8350800" cy="5814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0000"/>
              </a:buClr>
              <a:buSzPts val="6000"/>
              <a:buFont typeface="Rubik"/>
              <a:buNone/>
            </a:pPr>
            <a:r>
              <a:rPr lang="pt-BR" sz="3600" b="1">
                <a:latin typeface="Rubik"/>
                <a:ea typeface="Rubik"/>
                <a:cs typeface="Rubik"/>
                <a:sym typeface="Rubik"/>
              </a:rPr>
              <a:t>[INSIRA O TEMA DA SUA AULA]</a:t>
            </a:r>
            <a:endParaRPr sz="1800">
              <a:latin typeface="Rubik"/>
              <a:ea typeface="Rubik"/>
              <a:cs typeface="Rubik"/>
              <a:sym typeface="Rubik"/>
            </a:endParaRPr>
          </a:p>
        </p:txBody>
      </p:sp>
      <p:sp>
        <p:nvSpPr>
          <p:cNvPr id="111" name="Google Shape;111;p28"/>
          <p:cNvSpPr txBox="1"/>
          <p:nvPr/>
        </p:nvSpPr>
        <p:spPr>
          <a:xfrm rot="5400000">
            <a:off x="7707275" y="1044115"/>
            <a:ext cx="2148300" cy="5811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200"/>
              <a:buFont typeface="Rubik"/>
              <a:buNone/>
            </a:pPr>
            <a:r>
              <a:rPr lang="pt-BR" sz="1200" b="0" i="0" u="none" strike="noStrike" cap="none">
                <a:solidFill>
                  <a:srgbClr val="000000"/>
                </a:solidFill>
                <a:latin typeface="Rubik"/>
                <a:ea typeface="Rubik"/>
                <a:cs typeface="Rubik"/>
                <a:sym typeface="Rubik"/>
              </a:rPr>
              <a:t>_</a:t>
            </a:r>
            <a:endParaRPr sz="500"/>
          </a:p>
          <a:p>
            <a:pPr marL="0" marR="0" lvl="0" indent="0" algn="l" rtl="0">
              <a:lnSpc>
                <a:spcPct val="100000"/>
              </a:lnSpc>
              <a:spcBef>
                <a:spcPts val="0"/>
              </a:spcBef>
              <a:spcAft>
                <a:spcPts val="0"/>
              </a:spcAft>
              <a:buClr>
                <a:srgbClr val="000000"/>
              </a:buClr>
              <a:buSzPts val="1200"/>
              <a:buFont typeface="Rubik"/>
              <a:buNone/>
            </a:pPr>
            <a:r>
              <a:rPr lang="pt-BR" sz="1200">
                <a:latin typeface="Rubik"/>
                <a:ea typeface="Rubik"/>
                <a:cs typeface="Rubik"/>
                <a:sym typeface="Rubik"/>
              </a:rPr>
              <a:t>QUE BOM QUE VOCÊ VEIO</a:t>
            </a:r>
            <a:endParaRPr sz="5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38DB5-B3DE-4BB9-9F83-BF0EB4366C05}"/>
              </a:ext>
            </a:extLst>
          </p:cNvPr>
          <p:cNvSpPr>
            <a:spLocks noGrp="1"/>
          </p:cNvSpPr>
          <p:nvPr>
            <p:ph type="title"/>
          </p:nvPr>
        </p:nvSpPr>
        <p:spPr/>
        <p:txBody>
          <a:bodyPr/>
          <a:lstStyle/>
          <a:p>
            <a:r>
              <a:rPr lang="pt-BR" dirty="0"/>
              <a:t>Agenda</a:t>
            </a:r>
          </a:p>
        </p:txBody>
      </p:sp>
      <p:grpSp>
        <p:nvGrpSpPr>
          <p:cNvPr id="11" name="Agrupar 10">
            <a:extLst>
              <a:ext uri="{FF2B5EF4-FFF2-40B4-BE49-F238E27FC236}">
                <a16:creationId xmlns:a16="http://schemas.microsoft.com/office/drawing/2014/main" id="{3E06EAF3-3446-4DFA-B649-D98E67D26E09}"/>
              </a:ext>
            </a:extLst>
          </p:cNvPr>
          <p:cNvGrpSpPr/>
          <p:nvPr/>
        </p:nvGrpSpPr>
        <p:grpSpPr>
          <a:xfrm>
            <a:off x="2429058" y="784371"/>
            <a:ext cx="4447605" cy="4285885"/>
            <a:chOff x="2429058" y="784371"/>
            <a:chExt cx="4447605" cy="4285885"/>
          </a:xfrm>
        </p:grpSpPr>
        <p:sp>
          <p:nvSpPr>
            <p:cNvPr id="12" name="Círculo Parcial 11">
              <a:extLst>
                <a:ext uri="{FF2B5EF4-FFF2-40B4-BE49-F238E27FC236}">
                  <a16:creationId xmlns:a16="http://schemas.microsoft.com/office/drawing/2014/main" id="{E81C6A72-7B95-4A57-ACE7-5F695807A04D}"/>
                </a:ext>
              </a:extLst>
            </p:cNvPr>
            <p:cNvSpPr/>
            <p:nvPr/>
          </p:nvSpPr>
          <p:spPr>
            <a:xfrm rot="1800000">
              <a:off x="2429058" y="784371"/>
              <a:ext cx="4285884" cy="4285884"/>
            </a:xfrm>
            <a:prstGeom prst="pie">
              <a:avLst>
                <a:gd name="adj1" fmla="val 16221222"/>
                <a:gd name="adj2" fmla="val 185492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4" name="Círculo Parcial 13">
              <a:extLst>
                <a:ext uri="{FF2B5EF4-FFF2-40B4-BE49-F238E27FC236}">
                  <a16:creationId xmlns:a16="http://schemas.microsoft.com/office/drawing/2014/main" id="{6987A2B2-78AF-4B28-A372-89871AA25781}"/>
                </a:ext>
              </a:extLst>
            </p:cNvPr>
            <p:cNvSpPr/>
            <p:nvPr/>
          </p:nvSpPr>
          <p:spPr>
            <a:xfrm rot="1800000">
              <a:off x="2429058" y="784371"/>
              <a:ext cx="4285884" cy="4285884"/>
            </a:xfrm>
            <a:prstGeom prst="pie">
              <a:avLst>
                <a:gd name="adj1" fmla="val 20978825"/>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5" name="Círculo Parcial 14">
              <a:extLst>
                <a:ext uri="{FF2B5EF4-FFF2-40B4-BE49-F238E27FC236}">
                  <a16:creationId xmlns:a16="http://schemas.microsoft.com/office/drawing/2014/main" id="{1E36E468-6E3B-4F0E-A58A-4BDC553283EF}"/>
                </a:ext>
              </a:extLst>
            </p:cNvPr>
            <p:cNvSpPr/>
            <p:nvPr/>
          </p:nvSpPr>
          <p:spPr>
            <a:xfrm rot="1800000">
              <a:off x="2429059" y="784372"/>
              <a:ext cx="4285884" cy="4285884"/>
            </a:xfrm>
            <a:prstGeom prst="pie">
              <a:avLst>
                <a:gd name="adj1" fmla="val 18541450"/>
                <a:gd name="adj2" fmla="val 209737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37" name="Retângulo 36">
              <a:extLst>
                <a:ext uri="{FF2B5EF4-FFF2-40B4-BE49-F238E27FC236}">
                  <a16:creationId xmlns:a16="http://schemas.microsoft.com/office/drawing/2014/main" id="{8C4F8422-105B-4A17-8ECE-BCE10074ACA4}"/>
                </a:ext>
              </a:extLst>
            </p:cNvPr>
            <p:cNvSpPr/>
            <p:nvPr/>
          </p:nvSpPr>
          <p:spPr>
            <a:xfrm>
              <a:off x="5343892" y="1479732"/>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Processos</a:t>
              </a:r>
            </a:p>
          </p:txBody>
        </p:sp>
        <p:sp>
          <p:nvSpPr>
            <p:cNvPr id="38" name="Retângulo 37">
              <a:extLst>
                <a:ext uri="{FF2B5EF4-FFF2-40B4-BE49-F238E27FC236}">
                  <a16:creationId xmlns:a16="http://schemas.microsoft.com/office/drawing/2014/main" id="{467ACDD5-B649-4D88-B41B-E8E4A179CF0B}"/>
                </a:ext>
              </a:extLst>
            </p:cNvPr>
            <p:cNvSpPr/>
            <p:nvPr/>
          </p:nvSpPr>
          <p:spPr>
            <a:xfrm>
              <a:off x="5804381" y="2654307"/>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Pessoas</a:t>
              </a:r>
            </a:p>
          </p:txBody>
        </p:sp>
        <p:sp>
          <p:nvSpPr>
            <p:cNvPr id="39" name="Retângulo 38">
              <a:extLst>
                <a:ext uri="{FF2B5EF4-FFF2-40B4-BE49-F238E27FC236}">
                  <a16:creationId xmlns:a16="http://schemas.microsoft.com/office/drawing/2014/main" id="{4C9163A8-9DD1-45F1-8BD3-74018E82AA2B}"/>
                </a:ext>
              </a:extLst>
            </p:cNvPr>
            <p:cNvSpPr/>
            <p:nvPr/>
          </p:nvSpPr>
          <p:spPr>
            <a:xfrm>
              <a:off x="5236420" y="3829212"/>
              <a:ext cx="1231258"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Ferramentas</a:t>
              </a:r>
            </a:p>
          </p:txBody>
        </p:sp>
        <p:sp>
          <p:nvSpPr>
            <p:cNvPr id="4" name="Círculo Parcial 3">
              <a:extLst>
                <a:ext uri="{FF2B5EF4-FFF2-40B4-BE49-F238E27FC236}">
                  <a16:creationId xmlns:a16="http://schemas.microsoft.com/office/drawing/2014/main" id="{73590B41-02A5-4818-99FE-79E786DE28E1}"/>
                </a:ext>
              </a:extLst>
            </p:cNvPr>
            <p:cNvSpPr/>
            <p:nvPr/>
          </p:nvSpPr>
          <p:spPr>
            <a:xfrm rot="1800000">
              <a:off x="3229920" y="1585233"/>
              <a:ext cx="2684160" cy="2684160"/>
            </a:xfrm>
            <a:prstGeom prst="pie">
              <a:avLst>
                <a:gd name="adj1" fmla="val 8995884"/>
                <a:gd name="adj2" fmla="val 1620000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a:solidFill>
                  <a:schemeClr val="tx1"/>
                </a:solidFill>
              </a:endParaRPr>
            </a:p>
          </p:txBody>
        </p:sp>
        <p:sp>
          <p:nvSpPr>
            <p:cNvPr id="5" name="Círculo Parcial 4">
              <a:extLst>
                <a:ext uri="{FF2B5EF4-FFF2-40B4-BE49-F238E27FC236}">
                  <a16:creationId xmlns:a16="http://schemas.microsoft.com/office/drawing/2014/main" id="{ABDE2EA8-DEEA-40A6-A4BC-EF388E396C97}"/>
                </a:ext>
              </a:extLst>
            </p:cNvPr>
            <p:cNvSpPr/>
            <p:nvPr/>
          </p:nvSpPr>
          <p:spPr>
            <a:xfrm rot="1800000">
              <a:off x="3229920" y="1585233"/>
              <a:ext cx="2684160" cy="2684160"/>
            </a:xfrm>
            <a:prstGeom prst="pie">
              <a:avLst>
                <a:gd name="adj1" fmla="val 1788057"/>
                <a:gd name="adj2" fmla="val 8990214"/>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dirty="0">
                <a:solidFill>
                  <a:schemeClr val="tx1"/>
                </a:solidFill>
              </a:endParaRPr>
            </a:p>
          </p:txBody>
        </p:sp>
        <p:sp>
          <p:nvSpPr>
            <p:cNvPr id="6" name="Círculo Parcial 5">
              <a:extLst>
                <a:ext uri="{FF2B5EF4-FFF2-40B4-BE49-F238E27FC236}">
                  <a16:creationId xmlns:a16="http://schemas.microsoft.com/office/drawing/2014/main" id="{048824A4-CDC7-4FD9-8D41-74D828A6398E}"/>
                </a:ext>
              </a:extLst>
            </p:cNvPr>
            <p:cNvSpPr/>
            <p:nvPr/>
          </p:nvSpPr>
          <p:spPr>
            <a:xfrm rot="1800000">
              <a:off x="3229920" y="1585233"/>
              <a:ext cx="2684160" cy="2684160"/>
            </a:xfrm>
            <a:prstGeom prst="pie">
              <a:avLst>
                <a:gd name="adj1" fmla="val 16221222"/>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endParaRPr lang="pt-BR" dirty="0">
                <a:solidFill>
                  <a:schemeClr val="tx1"/>
                </a:solidFill>
              </a:endParaRPr>
            </a:p>
          </p:txBody>
        </p:sp>
        <p:sp>
          <p:nvSpPr>
            <p:cNvPr id="8" name="Retângulo 7">
              <a:extLst>
                <a:ext uri="{FF2B5EF4-FFF2-40B4-BE49-F238E27FC236}">
                  <a16:creationId xmlns:a16="http://schemas.microsoft.com/office/drawing/2014/main" id="{4CB62A2F-A8BB-4F51-ADF7-FD7AEA9F351F}"/>
                </a:ext>
              </a:extLst>
            </p:cNvPr>
            <p:cNvSpPr/>
            <p:nvPr/>
          </p:nvSpPr>
          <p:spPr>
            <a:xfrm>
              <a:off x="3723881" y="2025741"/>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Por quê?</a:t>
              </a:r>
            </a:p>
          </p:txBody>
        </p:sp>
        <p:sp>
          <p:nvSpPr>
            <p:cNvPr id="9" name="Retângulo 8">
              <a:extLst>
                <a:ext uri="{FF2B5EF4-FFF2-40B4-BE49-F238E27FC236}">
                  <a16:creationId xmlns:a16="http://schemas.microsoft.com/office/drawing/2014/main" id="{C0CAEC74-96E2-4608-96D7-6E35F173BBAC}"/>
                </a:ext>
              </a:extLst>
            </p:cNvPr>
            <p:cNvSpPr/>
            <p:nvPr/>
          </p:nvSpPr>
          <p:spPr>
            <a:xfrm>
              <a:off x="4914078" y="265430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Como?</a:t>
              </a:r>
            </a:p>
          </p:txBody>
        </p:sp>
        <p:sp>
          <p:nvSpPr>
            <p:cNvPr id="10" name="Retângulo 9">
              <a:extLst>
                <a:ext uri="{FF2B5EF4-FFF2-40B4-BE49-F238E27FC236}">
                  <a16:creationId xmlns:a16="http://schemas.microsoft.com/office/drawing/2014/main" id="{877B86E6-71EF-476D-B369-60E274D93479}"/>
                </a:ext>
              </a:extLst>
            </p:cNvPr>
            <p:cNvSpPr/>
            <p:nvPr/>
          </p:nvSpPr>
          <p:spPr>
            <a:xfrm>
              <a:off x="3723881" y="327999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bg1"/>
                  </a:solidFill>
                </a:rPr>
                <a:t>O quê?</a:t>
              </a:r>
            </a:p>
          </p:txBody>
        </p:sp>
      </p:grpSp>
      <p:pic>
        <p:nvPicPr>
          <p:cNvPr id="13" name="Imagem 12">
            <a:extLst>
              <a:ext uri="{FF2B5EF4-FFF2-40B4-BE49-F238E27FC236}">
                <a16:creationId xmlns:a16="http://schemas.microsoft.com/office/drawing/2014/main" id="{24F7ADC7-44E2-469C-8E8E-E271C301E0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278764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152EA-17BA-4126-875A-8486EE2050BD}"/>
              </a:ext>
            </a:extLst>
          </p:cNvPr>
          <p:cNvSpPr>
            <a:spLocks noGrp="1"/>
          </p:cNvSpPr>
          <p:nvPr>
            <p:ph type="title"/>
          </p:nvPr>
        </p:nvSpPr>
        <p:spPr/>
        <p:txBody>
          <a:bodyPr/>
          <a:lstStyle/>
          <a:p>
            <a:r>
              <a:rPr lang="pt-BR" dirty="0"/>
              <a:t>O conceito da ciência </a:t>
            </a:r>
            <a:r>
              <a:rPr lang="pt-BR"/>
              <a:t>de dados</a:t>
            </a:r>
            <a:endParaRPr lang="pt-BR" dirty="0"/>
          </a:p>
        </p:txBody>
      </p:sp>
      <p:pic>
        <p:nvPicPr>
          <p:cNvPr id="4" name="Imagem 3">
            <a:extLst>
              <a:ext uri="{FF2B5EF4-FFF2-40B4-BE49-F238E27FC236}">
                <a16:creationId xmlns:a16="http://schemas.microsoft.com/office/drawing/2014/main" id="{74256498-52CD-4E42-B637-A063946D79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pic>
        <p:nvPicPr>
          <p:cNvPr id="5" name="Imagem 4">
            <a:extLst>
              <a:ext uri="{FF2B5EF4-FFF2-40B4-BE49-F238E27FC236}">
                <a16:creationId xmlns:a16="http://schemas.microsoft.com/office/drawing/2014/main" id="{3B35D220-769F-425F-9D49-1C23582F05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939" y="1101073"/>
            <a:ext cx="3206352" cy="3253610"/>
          </a:xfrm>
          <a:prstGeom prst="rect">
            <a:avLst/>
          </a:prstGeom>
        </p:spPr>
      </p:pic>
      <p:sp>
        <p:nvSpPr>
          <p:cNvPr id="6" name="Shape 1991">
            <a:extLst>
              <a:ext uri="{FF2B5EF4-FFF2-40B4-BE49-F238E27FC236}">
                <a16:creationId xmlns:a16="http://schemas.microsoft.com/office/drawing/2014/main" id="{56BFAD9E-4920-4DA2-BDDC-B3794B370C78}"/>
              </a:ext>
            </a:extLst>
          </p:cNvPr>
          <p:cNvSpPr/>
          <p:nvPr/>
        </p:nvSpPr>
        <p:spPr>
          <a:xfrm>
            <a:off x="3694176" y="1102625"/>
            <a:ext cx="5187885" cy="3350840"/>
          </a:xfrm>
          <a:prstGeom prst="rect">
            <a:avLst/>
          </a:prstGeom>
          <a:noFill/>
          <a:ln>
            <a:noFill/>
          </a:ln>
        </p:spPr>
        <p:txBody>
          <a:bodyPr lIns="109710" tIns="54840" rIns="109710" bIns="5484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Raleway"/>
                <a:ea typeface="Raleway"/>
                <a:cs typeface="Raleway"/>
                <a:sym typeface="Raleway"/>
              </a:rPr>
              <a:t>Ciência de Dados é a área de estudos que utiliza </a:t>
            </a:r>
            <a:r>
              <a:rPr lang="pt-BR" sz="1600" kern="1200" dirty="0">
                <a:solidFill>
                  <a:prstClr val="black"/>
                </a:solidFill>
                <a:latin typeface="Raleway"/>
                <a:ea typeface="Raleway"/>
                <a:cs typeface="Raleway"/>
                <a:sym typeface="Raleway"/>
              </a:rPr>
              <a:t>uma abordagem científica para extrair significado e insights a partir dos dados.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Raleway"/>
              <a:ea typeface="Raleway"/>
              <a:cs typeface="Raleway"/>
              <a:sym typeface="Raleway"/>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Raleway"/>
                <a:ea typeface="Raleway"/>
                <a:cs typeface="Raleway"/>
                <a:sym typeface="Raleway"/>
              </a:rPr>
              <a:t>Ela estuda as informações, seu processo de captura, transformação, geração e, posteriormente, análise de dados. A ciência de dados envolve diversas disciplinas: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Raleway"/>
              <a:ea typeface="Raleway"/>
              <a:cs typeface="Raleway"/>
              <a:sym typeface="Raleway"/>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Raleway"/>
                <a:ea typeface="Raleway"/>
                <a:cs typeface="Raleway"/>
                <a:sym typeface="Raleway"/>
              </a:rPr>
              <a:t>Computação;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Raleway"/>
                <a:ea typeface="Raleway"/>
                <a:cs typeface="Raleway"/>
                <a:sym typeface="Raleway"/>
              </a:rPr>
              <a:t>Estatística;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Raleway"/>
                <a:ea typeface="Raleway"/>
                <a:cs typeface="Raleway"/>
                <a:sym typeface="Raleway"/>
              </a:rPr>
              <a:t>Conhecimento do Negócio</a:t>
            </a:r>
          </a:p>
        </p:txBody>
      </p:sp>
    </p:spTree>
    <p:extLst>
      <p:ext uri="{BB962C8B-B14F-4D97-AF65-F5344CB8AC3E}">
        <p14:creationId xmlns:p14="http://schemas.microsoft.com/office/powerpoint/2010/main" val="291245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CFCF7-5587-4BA2-8DA4-1AC63613CFBC}"/>
              </a:ext>
            </a:extLst>
          </p:cNvPr>
          <p:cNvSpPr>
            <a:spLocks noGrp="1"/>
          </p:cNvSpPr>
          <p:nvPr>
            <p:ph type="title"/>
          </p:nvPr>
        </p:nvSpPr>
        <p:spPr/>
        <p:txBody>
          <a:bodyPr/>
          <a:lstStyle/>
          <a:p>
            <a:r>
              <a:rPr lang="pt-BR" dirty="0"/>
              <a:t>Sobreposição de papéis</a:t>
            </a:r>
          </a:p>
        </p:txBody>
      </p:sp>
      <p:sp>
        <p:nvSpPr>
          <p:cNvPr id="3" name="Espaço Reservado para Texto 2">
            <a:extLst>
              <a:ext uri="{FF2B5EF4-FFF2-40B4-BE49-F238E27FC236}">
                <a16:creationId xmlns:a16="http://schemas.microsoft.com/office/drawing/2014/main" id="{877B21CA-3393-45EC-B2ED-67829126D6B6}"/>
              </a:ext>
            </a:extLst>
          </p:cNvPr>
          <p:cNvSpPr>
            <a:spLocks noGrp="1"/>
          </p:cNvSpPr>
          <p:nvPr>
            <p:ph type="body" sz="quarter" idx="4294967295"/>
          </p:nvPr>
        </p:nvSpPr>
        <p:spPr>
          <a:xfrm>
            <a:off x="0" y="4676775"/>
            <a:ext cx="6969125" cy="393700"/>
          </a:xfrm>
          <a:prstGeom prst="rect">
            <a:avLst/>
          </a:prstGeom>
        </p:spPr>
        <p:txBody>
          <a:bodyPr/>
          <a:lstStyle/>
          <a:p>
            <a:r>
              <a:rPr lang="pt-BR" sz="900" dirty="0"/>
              <a:t>Fonte: https://www.youtube.com/watch?v=xrYMfbcv3-c&amp;t=51st</a:t>
            </a:r>
          </a:p>
        </p:txBody>
      </p:sp>
      <p:pic>
        <p:nvPicPr>
          <p:cNvPr id="4" name="Imagem 3">
            <a:extLst>
              <a:ext uri="{FF2B5EF4-FFF2-40B4-BE49-F238E27FC236}">
                <a16:creationId xmlns:a16="http://schemas.microsoft.com/office/drawing/2014/main" id="{C4DDFA20-0985-4F0B-BD7E-4217D60E81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13282"/>
            <a:ext cx="9144000" cy="2916936"/>
          </a:xfrm>
          <a:prstGeom prst="rect">
            <a:avLst/>
          </a:prstGeom>
        </p:spPr>
      </p:pic>
      <p:pic>
        <p:nvPicPr>
          <p:cNvPr id="5" name="Imagem 4">
            <a:extLst>
              <a:ext uri="{FF2B5EF4-FFF2-40B4-BE49-F238E27FC236}">
                <a16:creationId xmlns:a16="http://schemas.microsoft.com/office/drawing/2014/main" id="{8414939A-550A-432C-BC11-50D8CED81E7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8922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713F29-4517-4166-AFFB-822F9F91FA05}"/>
              </a:ext>
            </a:extLst>
          </p:cNvPr>
          <p:cNvSpPr>
            <a:spLocks noGrp="1"/>
          </p:cNvSpPr>
          <p:nvPr>
            <p:ph type="title"/>
          </p:nvPr>
        </p:nvSpPr>
        <p:spPr/>
        <p:txBody>
          <a:bodyPr/>
          <a:lstStyle/>
          <a:p>
            <a:r>
              <a:rPr lang="pt-BR" dirty="0"/>
              <a:t>A prática da ciência de dados</a:t>
            </a:r>
          </a:p>
        </p:txBody>
      </p:sp>
      <p:sp>
        <p:nvSpPr>
          <p:cNvPr id="3" name="Espaço Reservado para Texto 2">
            <a:extLst>
              <a:ext uri="{FF2B5EF4-FFF2-40B4-BE49-F238E27FC236}">
                <a16:creationId xmlns:a16="http://schemas.microsoft.com/office/drawing/2014/main" id="{881D423B-6606-484F-87CB-3A309F3951A4}"/>
              </a:ext>
            </a:extLst>
          </p:cNvPr>
          <p:cNvSpPr>
            <a:spLocks noGrp="1"/>
          </p:cNvSpPr>
          <p:nvPr>
            <p:ph type="body" sz="quarter" idx="4294967295"/>
          </p:nvPr>
        </p:nvSpPr>
        <p:spPr>
          <a:xfrm>
            <a:off x="0" y="4676775"/>
            <a:ext cx="6969125" cy="393700"/>
          </a:xfrm>
          <a:prstGeom prst="rect">
            <a:avLst/>
          </a:prstGeom>
        </p:spPr>
        <p:txBody>
          <a:bodyPr/>
          <a:lstStyle/>
          <a:p>
            <a:r>
              <a:rPr lang="pt-BR" sz="900" dirty="0"/>
              <a:t>Fonte: </a:t>
            </a:r>
            <a:r>
              <a:rPr lang="pt-BR" sz="900" dirty="0">
                <a:hlinkClick r:id="rId2"/>
              </a:rPr>
              <a:t>https://www.simplilearn.com/data-science-vs-data-analytics-vs-machine-learning-article</a:t>
            </a:r>
            <a:r>
              <a:rPr lang="pt-BR" sz="900" dirty="0"/>
              <a:t> </a:t>
            </a:r>
          </a:p>
        </p:txBody>
      </p:sp>
      <p:pic>
        <p:nvPicPr>
          <p:cNvPr id="1026" name="Picture 2" descr="Data Science Is Multidisciplinary">
            <a:extLst>
              <a:ext uri="{FF2B5EF4-FFF2-40B4-BE49-F238E27FC236}">
                <a16:creationId xmlns:a16="http://schemas.microsoft.com/office/drawing/2014/main" id="{08BC85AE-1E37-40D2-9CD5-B7B13D5EC27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57199" y="948074"/>
            <a:ext cx="4114801" cy="364595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711C64B0-3109-46CB-AC72-E4C3459577C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
        <p:nvSpPr>
          <p:cNvPr id="6" name="Shape 1991">
            <a:extLst>
              <a:ext uri="{FF2B5EF4-FFF2-40B4-BE49-F238E27FC236}">
                <a16:creationId xmlns:a16="http://schemas.microsoft.com/office/drawing/2014/main" id="{DB932687-610A-4341-A9E3-454781F48CD5}"/>
              </a:ext>
            </a:extLst>
          </p:cNvPr>
          <p:cNvSpPr/>
          <p:nvPr/>
        </p:nvSpPr>
        <p:spPr>
          <a:xfrm>
            <a:off x="4614672" y="948074"/>
            <a:ext cx="4267389" cy="3350840"/>
          </a:xfrm>
          <a:prstGeom prst="rect">
            <a:avLst/>
          </a:prstGeom>
          <a:noFill/>
          <a:ln>
            <a:noFill/>
          </a:ln>
        </p:spPr>
        <p:txBody>
          <a:bodyPr lIns="109710" tIns="54840" rIns="109710" bIns="5484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Raleway"/>
                <a:ea typeface="Raleway"/>
                <a:cs typeface="Raleway"/>
                <a:sym typeface="Raleway"/>
              </a:rPr>
              <a:t>Ciência</a:t>
            </a:r>
            <a:r>
              <a:rPr kumimoji="0" lang="en-US" sz="1600" b="0" i="0" u="none" strike="noStrike" kern="1200" cap="none" spc="0" normalizeH="0" baseline="0" noProof="0" dirty="0">
                <a:ln>
                  <a:noFill/>
                </a:ln>
                <a:solidFill>
                  <a:prstClr val="black"/>
                </a:solidFill>
                <a:effectLst/>
                <a:uLnTx/>
                <a:uFillTx/>
                <a:latin typeface="Raleway"/>
                <a:ea typeface="Raleway"/>
                <a:cs typeface="Raleway"/>
                <a:sym typeface="Raleway"/>
              </a:rPr>
              <a:t> de dados é um </a:t>
            </a:r>
            <a:r>
              <a:rPr kumimoji="0" lang="en-US" sz="1600" b="0" i="0" u="none" strike="noStrike" kern="1200" cap="none" spc="0" normalizeH="0" baseline="0" noProof="0" dirty="0" err="1">
                <a:ln>
                  <a:noFill/>
                </a:ln>
                <a:solidFill>
                  <a:prstClr val="black"/>
                </a:solidFill>
                <a:effectLst/>
                <a:uLnTx/>
                <a:uFillTx/>
                <a:latin typeface="Raleway"/>
                <a:ea typeface="Raleway"/>
                <a:cs typeface="Raleway"/>
                <a:sym typeface="Raleway"/>
              </a:rPr>
              <a:t>termo</a:t>
            </a:r>
            <a:r>
              <a:rPr kumimoji="0" lang="en-US" sz="1600" b="0" i="0" u="none" strike="noStrike" kern="1200" cap="none" spc="0" normalizeH="0" baseline="0" noProof="0" dirty="0">
                <a:ln>
                  <a:noFill/>
                </a:ln>
                <a:solidFill>
                  <a:prstClr val="black"/>
                </a:solidFill>
                <a:effectLst/>
                <a:uLnTx/>
                <a:uFillTx/>
                <a:latin typeface="Raleway"/>
                <a:ea typeface="Raleway"/>
                <a:cs typeface="Raleway"/>
                <a:sym typeface="Raleway"/>
              </a:rPr>
              <a:t> “</a:t>
            </a:r>
            <a:r>
              <a:rPr lang="en-US" sz="1600" kern="1200" dirty="0" err="1">
                <a:solidFill>
                  <a:prstClr val="black"/>
                </a:solidFill>
                <a:latin typeface="Raleway"/>
                <a:ea typeface="Raleway"/>
                <a:cs typeface="Raleway"/>
                <a:sym typeface="Raleway"/>
              </a:rPr>
              <a:t>guarda-chuva</a:t>
            </a:r>
            <a:r>
              <a:rPr lang="en-US" sz="1600" kern="1200" dirty="0">
                <a:solidFill>
                  <a:prstClr val="black"/>
                </a:solidFill>
                <a:latin typeface="Raleway"/>
                <a:ea typeface="Raleway"/>
                <a:cs typeface="Raleway"/>
                <a:sym typeface="Raleway"/>
              </a:rPr>
              <a:t>” que englobe </a:t>
            </a:r>
            <a:r>
              <a:rPr lang="en-US" sz="1600" kern="1200" dirty="0" err="1">
                <a:solidFill>
                  <a:prstClr val="black"/>
                </a:solidFill>
                <a:latin typeface="Raleway"/>
                <a:ea typeface="Raleway"/>
                <a:cs typeface="Raleway"/>
                <a:sym typeface="Raleway"/>
              </a:rPr>
              <a:t>análise</a:t>
            </a:r>
            <a:r>
              <a:rPr lang="en-US" sz="1600" kern="1200" dirty="0">
                <a:solidFill>
                  <a:prstClr val="black"/>
                </a:solidFill>
                <a:latin typeface="Raleway"/>
                <a:ea typeface="Raleway"/>
                <a:cs typeface="Raleway"/>
                <a:sym typeface="Raleway"/>
              </a:rPr>
              <a:t> de dados, </a:t>
            </a:r>
            <a:r>
              <a:rPr lang="en-US" sz="1600" kern="1200" dirty="0" err="1">
                <a:solidFill>
                  <a:prstClr val="black"/>
                </a:solidFill>
                <a:latin typeface="Raleway"/>
                <a:ea typeface="Raleway"/>
                <a:cs typeface="Raleway"/>
                <a:sym typeface="Raleway"/>
              </a:rPr>
              <a:t>mineração</a:t>
            </a:r>
            <a:r>
              <a:rPr lang="en-US" sz="1600" kern="1200" dirty="0">
                <a:solidFill>
                  <a:prstClr val="black"/>
                </a:solidFill>
                <a:latin typeface="Raleway"/>
                <a:ea typeface="Raleway"/>
                <a:cs typeface="Raleway"/>
                <a:sym typeface="Raleway"/>
              </a:rPr>
              <a:t> de dados, </a:t>
            </a:r>
            <a:r>
              <a:rPr lang="en-US" sz="1600" kern="1200" dirty="0" err="1">
                <a:solidFill>
                  <a:prstClr val="black"/>
                </a:solidFill>
                <a:latin typeface="Raleway"/>
                <a:ea typeface="Raleway"/>
                <a:cs typeface="Raleway"/>
                <a:sym typeface="Raleway"/>
              </a:rPr>
              <a:t>aprendizagem</a:t>
            </a:r>
            <a:r>
              <a:rPr lang="en-US" sz="1600" kern="1200" dirty="0">
                <a:solidFill>
                  <a:prstClr val="black"/>
                </a:solidFill>
                <a:latin typeface="Raleway"/>
                <a:ea typeface="Raleway"/>
                <a:cs typeface="Raleway"/>
                <a:sym typeface="Raleway"/>
              </a:rPr>
              <a:t> de </a:t>
            </a:r>
            <a:r>
              <a:rPr lang="en-US" sz="1600" kern="1200" dirty="0" err="1">
                <a:solidFill>
                  <a:prstClr val="black"/>
                </a:solidFill>
                <a:latin typeface="Raleway"/>
                <a:ea typeface="Raleway"/>
                <a:cs typeface="Raleway"/>
                <a:sym typeface="Raleway"/>
              </a:rPr>
              <a:t>máquina</a:t>
            </a:r>
            <a:r>
              <a:rPr lang="en-US" sz="1600" kern="1200" dirty="0">
                <a:solidFill>
                  <a:prstClr val="black"/>
                </a:solidFill>
                <a:latin typeface="Raleway"/>
                <a:ea typeface="Raleway"/>
                <a:cs typeface="Raleway"/>
                <a:sym typeface="Raleway"/>
              </a:rPr>
              <a:t> e </a:t>
            </a:r>
            <a:r>
              <a:rPr lang="en-US" sz="1600" kern="1200" dirty="0" err="1">
                <a:solidFill>
                  <a:prstClr val="black"/>
                </a:solidFill>
                <a:latin typeface="Raleway"/>
                <a:ea typeface="Raleway"/>
                <a:cs typeface="Raleway"/>
                <a:sym typeface="Raleway"/>
              </a:rPr>
              <a:t>vários</a:t>
            </a:r>
            <a:r>
              <a:rPr lang="en-US" sz="1600" kern="1200" dirty="0">
                <a:solidFill>
                  <a:prstClr val="black"/>
                </a:solidFill>
                <a:latin typeface="Raleway"/>
                <a:ea typeface="Raleway"/>
                <a:cs typeface="Raleway"/>
                <a:sym typeface="Raleway"/>
              </a:rPr>
              <a:t> outros </a:t>
            </a:r>
            <a:r>
              <a:rPr lang="en-US" sz="1600" kern="1200" dirty="0" err="1">
                <a:solidFill>
                  <a:prstClr val="black"/>
                </a:solidFill>
                <a:latin typeface="Raleway"/>
                <a:ea typeface="Raleway"/>
                <a:cs typeface="Raleway"/>
                <a:sym typeface="Raleway"/>
              </a:rPr>
              <a:t>campos</a:t>
            </a:r>
            <a:r>
              <a:rPr lang="en-US" sz="1600" kern="1200" dirty="0">
                <a:solidFill>
                  <a:prstClr val="black"/>
                </a:solidFill>
                <a:latin typeface="Raleway"/>
                <a:ea typeface="Raleway"/>
                <a:cs typeface="Raleway"/>
                <a:sym typeface="Raleway"/>
              </a:rPr>
              <a:t> </a:t>
            </a:r>
            <a:r>
              <a:rPr lang="en-US" sz="1600" kern="1200" dirty="0" err="1">
                <a:solidFill>
                  <a:prstClr val="black"/>
                </a:solidFill>
                <a:latin typeface="Raleway"/>
                <a:ea typeface="Raleway"/>
                <a:cs typeface="Raleway"/>
                <a:sym typeface="Raleway"/>
              </a:rPr>
              <a:t>relacionados</a:t>
            </a:r>
            <a:r>
              <a:rPr lang="en-US" sz="1600" kern="1200" dirty="0">
                <a:solidFill>
                  <a:prstClr val="black"/>
                </a:solidFill>
                <a:latin typeface="Raleway"/>
                <a:ea typeface="Raleway"/>
                <a:cs typeface="Raleway"/>
                <a:sym typeface="Raleway"/>
              </a:rPr>
              <a:t>. </a:t>
            </a:r>
            <a:r>
              <a:rPr lang="en-US" sz="1600" kern="1200" dirty="0" err="1">
                <a:solidFill>
                  <a:prstClr val="black"/>
                </a:solidFill>
                <a:latin typeface="Raleway"/>
                <a:ea typeface="Raleway"/>
                <a:cs typeface="Raleway"/>
                <a:sym typeface="Raleway"/>
              </a:rPr>
              <a:t>Enquanto</a:t>
            </a:r>
            <a:r>
              <a:rPr lang="en-US" sz="1600" kern="1200" dirty="0">
                <a:solidFill>
                  <a:prstClr val="black"/>
                </a:solidFill>
                <a:latin typeface="Raleway"/>
                <a:ea typeface="Raleway"/>
                <a:cs typeface="Raleway"/>
                <a:sym typeface="Raleway"/>
              </a:rPr>
              <a:t> um </a:t>
            </a:r>
            <a:r>
              <a:rPr lang="en-US" sz="1600" kern="1200" dirty="0" err="1">
                <a:solidFill>
                  <a:prstClr val="black"/>
                </a:solidFill>
                <a:latin typeface="Raleway"/>
                <a:ea typeface="Raleway"/>
                <a:cs typeface="Raleway"/>
                <a:sym typeface="Raleway"/>
              </a:rPr>
              <a:t>analista</a:t>
            </a:r>
            <a:r>
              <a:rPr lang="en-US" sz="1600" kern="1200" dirty="0">
                <a:solidFill>
                  <a:prstClr val="black"/>
                </a:solidFill>
                <a:latin typeface="Raleway"/>
                <a:ea typeface="Raleway"/>
                <a:cs typeface="Raleway"/>
                <a:sym typeface="Raleway"/>
              </a:rPr>
              <a:t> de dados </a:t>
            </a:r>
            <a:r>
              <a:rPr lang="en-US" sz="1600" kern="1200" dirty="0" err="1">
                <a:solidFill>
                  <a:prstClr val="black"/>
                </a:solidFill>
                <a:latin typeface="Raleway"/>
                <a:ea typeface="Raleway"/>
                <a:cs typeface="Raleway"/>
                <a:sym typeface="Raleway"/>
              </a:rPr>
              <a:t>extrai</a:t>
            </a:r>
            <a:r>
              <a:rPr lang="en-US" sz="1600" kern="1200" dirty="0">
                <a:solidFill>
                  <a:prstClr val="black"/>
                </a:solidFill>
                <a:latin typeface="Raleway"/>
                <a:ea typeface="Raleway"/>
                <a:cs typeface="Raleway"/>
                <a:sym typeface="Raleway"/>
              </a:rPr>
              <a:t> insights </a:t>
            </a:r>
            <a:r>
              <a:rPr lang="en-US" sz="1600" kern="1200" dirty="0" err="1">
                <a:solidFill>
                  <a:prstClr val="black"/>
                </a:solidFill>
                <a:latin typeface="Raleway"/>
                <a:ea typeface="Raleway"/>
                <a:cs typeface="Raleway"/>
                <a:sym typeface="Raleway"/>
              </a:rPr>
              <a:t>relevantes</a:t>
            </a:r>
            <a:r>
              <a:rPr lang="en-US" sz="1600" kern="1200" dirty="0">
                <a:solidFill>
                  <a:prstClr val="black"/>
                </a:solidFill>
                <a:latin typeface="Raleway"/>
                <a:ea typeface="Raleway"/>
                <a:cs typeface="Raleway"/>
                <a:sym typeface="Raleway"/>
              </a:rPr>
              <a:t> de </a:t>
            </a:r>
            <a:r>
              <a:rPr lang="en-US" sz="1600" kern="1200" dirty="0" err="1">
                <a:solidFill>
                  <a:prstClr val="black"/>
                </a:solidFill>
                <a:latin typeface="Raleway"/>
                <a:ea typeface="Raleway"/>
                <a:cs typeface="Raleway"/>
                <a:sym typeface="Raleway"/>
              </a:rPr>
              <a:t>várias</a:t>
            </a:r>
            <a:r>
              <a:rPr lang="en-US" sz="1600" kern="1200" dirty="0">
                <a:solidFill>
                  <a:prstClr val="black"/>
                </a:solidFill>
                <a:latin typeface="Raleway"/>
                <a:ea typeface="Raleway"/>
                <a:cs typeface="Raleway"/>
                <a:sym typeface="Raleway"/>
              </a:rPr>
              <a:t> </a:t>
            </a:r>
            <a:r>
              <a:rPr lang="en-US" sz="1600" kern="1200" dirty="0" err="1">
                <a:solidFill>
                  <a:prstClr val="black"/>
                </a:solidFill>
                <a:latin typeface="Raleway"/>
                <a:ea typeface="Raleway"/>
                <a:cs typeface="Raleway"/>
                <a:sym typeface="Raleway"/>
              </a:rPr>
              <a:t>fontes</a:t>
            </a:r>
            <a:r>
              <a:rPr lang="en-US" sz="1600" kern="1200" dirty="0">
                <a:solidFill>
                  <a:prstClr val="black"/>
                </a:solidFill>
                <a:latin typeface="Raleway"/>
                <a:ea typeface="Raleway"/>
                <a:cs typeface="Raleway"/>
                <a:sym typeface="Raleway"/>
              </a:rPr>
              <a:t> de dados, </a:t>
            </a:r>
            <a:r>
              <a:rPr lang="en-US" sz="1600" kern="1200" dirty="0" err="1">
                <a:solidFill>
                  <a:prstClr val="black"/>
                </a:solidFill>
                <a:latin typeface="Raleway"/>
                <a:ea typeface="Raleway"/>
                <a:cs typeface="Raleway"/>
                <a:sym typeface="Raleway"/>
              </a:rPr>
              <a:t>espera</a:t>
            </a:r>
            <a:r>
              <a:rPr lang="en-US" sz="1600" kern="1200" dirty="0">
                <a:solidFill>
                  <a:prstClr val="black"/>
                </a:solidFill>
                <a:latin typeface="Raleway"/>
                <a:ea typeface="Raleway"/>
                <a:cs typeface="Raleway"/>
                <a:sym typeface="Raleway"/>
              </a:rPr>
              <a:t>-se que o </a:t>
            </a:r>
            <a:r>
              <a:rPr lang="en-US" sz="1600" kern="1200" dirty="0" err="1">
                <a:solidFill>
                  <a:prstClr val="black"/>
                </a:solidFill>
                <a:latin typeface="Raleway"/>
                <a:ea typeface="Raleway"/>
                <a:cs typeface="Raleway"/>
                <a:sym typeface="Raleway"/>
              </a:rPr>
              <a:t>cientista</a:t>
            </a:r>
            <a:r>
              <a:rPr lang="en-US" sz="1600" kern="1200" dirty="0">
                <a:solidFill>
                  <a:prstClr val="black"/>
                </a:solidFill>
                <a:latin typeface="Raleway"/>
                <a:ea typeface="Raleway"/>
                <a:cs typeface="Raleway"/>
                <a:sym typeface="Raleway"/>
              </a:rPr>
              <a:t> de dados realize </a:t>
            </a:r>
            <a:r>
              <a:rPr lang="en-US" sz="1600" kern="1200" dirty="0" err="1">
                <a:solidFill>
                  <a:prstClr val="black"/>
                </a:solidFill>
                <a:latin typeface="Raleway"/>
                <a:ea typeface="Raleway"/>
                <a:cs typeface="Raleway"/>
                <a:sym typeface="Raleway"/>
              </a:rPr>
              <a:t>previsões</a:t>
            </a:r>
            <a:r>
              <a:rPr lang="en-US" sz="1600" kern="1200" dirty="0">
                <a:solidFill>
                  <a:prstClr val="black"/>
                </a:solidFill>
                <a:latin typeface="Raleway"/>
                <a:ea typeface="Raleway"/>
                <a:cs typeface="Raleway"/>
                <a:sym typeface="Raleway"/>
              </a:rPr>
              <a:t> com base </a:t>
            </a:r>
            <a:r>
              <a:rPr lang="en-US" sz="1600" kern="1200" dirty="0" err="1">
                <a:solidFill>
                  <a:prstClr val="black"/>
                </a:solidFill>
                <a:latin typeface="Raleway"/>
                <a:ea typeface="Raleway"/>
                <a:cs typeface="Raleway"/>
                <a:sym typeface="Raleway"/>
              </a:rPr>
              <a:t>em</a:t>
            </a:r>
            <a:r>
              <a:rPr lang="en-US" sz="1600" kern="1200" dirty="0">
                <a:solidFill>
                  <a:prstClr val="black"/>
                </a:solidFill>
                <a:latin typeface="Raleway"/>
                <a:ea typeface="Raleway"/>
                <a:cs typeface="Raleway"/>
                <a:sym typeface="Raleway"/>
              </a:rPr>
              <a:t> </a:t>
            </a:r>
            <a:r>
              <a:rPr lang="en-US" sz="1600" kern="1200" dirty="0" err="1">
                <a:solidFill>
                  <a:prstClr val="black"/>
                </a:solidFill>
                <a:latin typeface="Raleway"/>
                <a:ea typeface="Raleway"/>
                <a:cs typeface="Raleway"/>
                <a:sym typeface="Raleway"/>
              </a:rPr>
              <a:t>padrões</a:t>
            </a:r>
            <a:r>
              <a:rPr lang="en-US" sz="1600" kern="1200" dirty="0">
                <a:solidFill>
                  <a:prstClr val="black"/>
                </a:solidFill>
                <a:latin typeface="Raleway"/>
                <a:ea typeface="Raleway"/>
                <a:cs typeface="Raleway"/>
                <a:sym typeface="Raleway"/>
              </a:rPr>
              <a:t> </a:t>
            </a:r>
            <a:r>
              <a:rPr lang="en-US" sz="1600" kern="1200" dirty="0" err="1">
                <a:solidFill>
                  <a:prstClr val="black"/>
                </a:solidFill>
                <a:latin typeface="Raleway"/>
                <a:ea typeface="Raleway"/>
                <a:cs typeface="Raleway"/>
                <a:sym typeface="Raleway"/>
              </a:rPr>
              <a:t>históricos</a:t>
            </a:r>
            <a:r>
              <a:rPr lang="en-US" sz="1600" kern="1200" dirty="0">
                <a:solidFill>
                  <a:prstClr val="black"/>
                </a:solidFill>
                <a:latin typeface="Raleway"/>
                <a:ea typeface="Raleway"/>
                <a:cs typeface="Raleway"/>
                <a:sym typeface="Raleway"/>
              </a:rPr>
              <a:t>.</a:t>
            </a:r>
            <a:endParaRPr kumimoji="0" lang="pt-BR" sz="1600" b="0" i="0" u="none" strike="noStrike" kern="1200" cap="none" spc="0" normalizeH="0" baseline="0" noProof="0" dirty="0">
              <a:ln>
                <a:noFill/>
              </a:ln>
              <a:solidFill>
                <a:prstClr val="black"/>
              </a:solidFill>
              <a:effectLst/>
              <a:uLnTx/>
              <a:uFillTx/>
              <a:latin typeface="Raleway"/>
              <a:ea typeface="Raleway"/>
              <a:cs typeface="Raleway"/>
              <a:sym typeface="Raleway"/>
            </a:endParaRPr>
          </a:p>
        </p:txBody>
      </p:sp>
    </p:spTree>
    <p:extLst>
      <p:ext uri="{BB962C8B-B14F-4D97-AF65-F5344CB8AC3E}">
        <p14:creationId xmlns:p14="http://schemas.microsoft.com/office/powerpoint/2010/main" val="357746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Agrupar 48">
            <a:extLst>
              <a:ext uri="{FF2B5EF4-FFF2-40B4-BE49-F238E27FC236}">
                <a16:creationId xmlns:a16="http://schemas.microsoft.com/office/drawing/2014/main" id="{0C746303-7E75-45BC-9191-9FDEB8E9F48F}"/>
              </a:ext>
            </a:extLst>
          </p:cNvPr>
          <p:cNvGrpSpPr/>
          <p:nvPr/>
        </p:nvGrpSpPr>
        <p:grpSpPr>
          <a:xfrm>
            <a:off x="1667169" y="1126753"/>
            <a:ext cx="3383672" cy="1187253"/>
            <a:chOff x="2925280" y="1081358"/>
            <a:chExt cx="3383672" cy="1187253"/>
          </a:xfrm>
        </p:grpSpPr>
        <p:sp>
          <p:nvSpPr>
            <p:cNvPr id="3" name="Rectangle 4">
              <a:extLst>
                <a:ext uri="{FF2B5EF4-FFF2-40B4-BE49-F238E27FC236}">
                  <a16:creationId xmlns:a16="http://schemas.microsoft.com/office/drawing/2014/main" id="{F7D4C12C-5C6D-41E8-95AB-22F46337D4BB}"/>
                </a:ext>
              </a:extLst>
            </p:cNvPr>
            <p:cNvSpPr>
              <a:spLocks noChangeArrowheads="1"/>
            </p:cNvSpPr>
            <p:nvPr/>
          </p:nvSpPr>
          <p:spPr bwMode="auto">
            <a:xfrm>
              <a:off x="3637632" y="1081358"/>
              <a:ext cx="2077694" cy="1187253"/>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pt-BR" sz="1800" dirty="0" err="1"/>
                <a:t>Programa</a:t>
              </a:r>
              <a:endParaRPr lang="en-US" altLang="pt-BR" sz="1800" dirty="0"/>
            </a:p>
          </p:txBody>
        </p:sp>
        <p:sp>
          <p:nvSpPr>
            <p:cNvPr id="23" name="Line 6">
              <a:extLst>
                <a:ext uri="{FF2B5EF4-FFF2-40B4-BE49-F238E27FC236}">
                  <a16:creationId xmlns:a16="http://schemas.microsoft.com/office/drawing/2014/main" id="{A42515C0-06BE-47AC-90D5-8435CD8E8F0D}"/>
                </a:ext>
              </a:extLst>
            </p:cNvPr>
            <p:cNvSpPr>
              <a:spLocks noChangeShapeType="1"/>
            </p:cNvSpPr>
            <p:nvPr/>
          </p:nvSpPr>
          <p:spPr bwMode="auto">
            <a:xfrm>
              <a:off x="2925280" y="1437534"/>
              <a:ext cx="712352"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sz="1000"/>
            </a:p>
          </p:txBody>
        </p:sp>
        <p:sp>
          <p:nvSpPr>
            <p:cNvPr id="25" name="Line 7">
              <a:extLst>
                <a:ext uri="{FF2B5EF4-FFF2-40B4-BE49-F238E27FC236}">
                  <a16:creationId xmlns:a16="http://schemas.microsoft.com/office/drawing/2014/main" id="{AD334BC6-49BF-467C-9700-9C7AEF014F89}"/>
                </a:ext>
              </a:extLst>
            </p:cNvPr>
            <p:cNvSpPr>
              <a:spLocks noChangeShapeType="1"/>
            </p:cNvSpPr>
            <p:nvPr/>
          </p:nvSpPr>
          <p:spPr bwMode="auto">
            <a:xfrm>
              <a:off x="2925280" y="1971798"/>
              <a:ext cx="712352"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sz="1000"/>
            </a:p>
          </p:txBody>
        </p:sp>
        <p:sp>
          <p:nvSpPr>
            <p:cNvPr id="27" name="Line 8">
              <a:extLst>
                <a:ext uri="{FF2B5EF4-FFF2-40B4-BE49-F238E27FC236}">
                  <a16:creationId xmlns:a16="http://schemas.microsoft.com/office/drawing/2014/main" id="{F2CC089E-4FC7-4E42-A7F8-74B60D6F378E}"/>
                </a:ext>
              </a:extLst>
            </p:cNvPr>
            <p:cNvSpPr>
              <a:spLocks noChangeShapeType="1"/>
            </p:cNvSpPr>
            <p:nvPr/>
          </p:nvSpPr>
          <p:spPr bwMode="auto">
            <a:xfrm>
              <a:off x="5715325" y="1615622"/>
              <a:ext cx="593627"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sz="1000"/>
            </a:p>
          </p:txBody>
        </p:sp>
      </p:grpSp>
      <p:sp>
        <p:nvSpPr>
          <p:cNvPr id="29" name="Text Box 10">
            <a:extLst>
              <a:ext uri="{FF2B5EF4-FFF2-40B4-BE49-F238E27FC236}">
                <a16:creationId xmlns:a16="http://schemas.microsoft.com/office/drawing/2014/main" id="{23BCECFC-3503-4A21-8070-8E3AC1FD9874}"/>
              </a:ext>
            </a:extLst>
          </p:cNvPr>
          <p:cNvSpPr txBox="1">
            <a:spLocks noChangeArrowheads="1"/>
          </p:cNvSpPr>
          <p:nvPr/>
        </p:nvSpPr>
        <p:spPr bwMode="auto">
          <a:xfrm>
            <a:off x="639150" y="1198483"/>
            <a:ext cx="8515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pt-BR" sz="1800" dirty="0"/>
              <a:t>Dados</a:t>
            </a:r>
          </a:p>
        </p:txBody>
      </p:sp>
      <p:sp>
        <p:nvSpPr>
          <p:cNvPr id="31" name="Text Box 11">
            <a:extLst>
              <a:ext uri="{FF2B5EF4-FFF2-40B4-BE49-F238E27FC236}">
                <a16:creationId xmlns:a16="http://schemas.microsoft.com/office/drawing/2014/main" id="{090BDB03-FBD5-4868-A1D4-A32B1E17F78A}"/>
              </a:ext>
            </a:extLst>
          </p:cNvPr>
          <p:cNvSpPr txBox="1">
            <a:spLocks noChangeArrowheads="1"/>
          </p:cNvSpPr>
          <p:nvPr/>
        </p:nvSpPr>
        <p:spPr bwMode="auto">
          <a:xfrm>
            <a:off x="554192" y="1720380"/>
            <a:ext cx="9284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pt-BR" sz="1800" dirty="0" err="1"/>
              <a:t>Regras</a:t>
            </a:r>
            <a:endParaRPr lang="en-US" altLang="pt-BR" sz="1800" dirty="0"/>
          </a:p>
        </p:txBody>
      </p:sp>
      <p:sp>
        <p:nvSpPr>
          <p:cNvPr id="33" name="Text Box 12">
            <a:extLst>
              <a:ext uri="{FF2B5EF4-FFF2-40B4-BE49-F238E27FC236}">
                <a16:creationId xmlns:a16="http://schemas.microsoft.com/office/drawing/2014/main" id="{EC35D27E-3990-4ACE-9818-877BE182614B}"/>
              </a:ext>
            </a:extLst>
          </p:cNvPr>
          <p:cNvSpPr txBox="1">
            <a:spLocks noChangeArrowheads="1"/>
          </p:cNvSpPr>
          <p:nvPr/>
        </p:nvSpPr>
        <p:spPr bwMode="auto">
          <a:xfrm>
            <a:off x="5050841" y="1423566"/>
            <a:ext cx="12747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pt-BR" sz="1800" dirty="0" err="1"/>
              <a:t>Respostas</a:t>
            </a:r>
            <a:endParaRPr lang="en-US" altLang="pt-BR" sz="1800" dirty="0"/>
          </a:p>
        </p:txBody>
      </p:sp>
      <p:sp>
        <p:nvSpPr>
          <p:cNvPr id="43" name="Text Box 23">
            <a:extLst>
              <a:ext uri="{FF2B5EF4-FFF2-40B4-BE49-F238E27FC236}">
                <a16:creationId xmlns:a16="http://schemas.microsoft.com/office/drawing/2014/main" id="{B59F3FD3-1C06-4FC9-BEA5-A8CBBBA5657D}"/>
              </a:ext>
            </a:extLst>
          </p:cNvPr>
          <p:cNvSpPr txBox="1">
            <a:spLocks noChangeArrowheads="1"/>
          </p:cNvSpPr>
          <p:nvPr/>
        </p:nvSpPr>
        <p:spPr bwMode="auto">
          <a:xfrm>
            <a:off x="639150" y="2737095"/>
            <a:ext cx="8515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pt-BR" sz="1800" dirty="0"/>
              <a:t>Dados</a:t>
            </a:r>
          </a:p>
        </p:txBody>
      </p:sp>
      <p:sp>
        <p:nvSpPr>
          <p:cNvPr id="45" name="Text Box 24">
            <a:extLst>
              <a:ext uri="{FF2B5EF4-FFF2-40B4-BE49-F238E27FC236}">
                <a16:creationId xmlns:a16="http://schemas.microsoft.com/office/drawing/2014/main" id="{269402DE-5B6A-40F9-8BA3-FFA303728C25}"/>
              </a:ext>
            </a:extLst>
          </p:cNvPr>
          <p:cNvSpPr txBox="1">
            <a:spLocks noChangeArrowheads="1"/>
          </p:cNvSpPr>
          <p:nvPr/>
        </p:nvSpPr>
        <p:spPr bwMode="auto">
          <a:xfrm>
            <a:off x="169471" y="3318354"/>
            <a:ext cx="12747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pt-BR" sz="1800" dirty="0" err="1"/>
              <a:t>Respostas</a:t>
            </a:r>
            <a:endParaRPr lang="en-US" altLang="pt-BR" sz="1800" dirty="0"/>
          </a:p>
        </p:txBody>
      </p:sp>
      <p:sp>
        <p:nvSpPr>
          <p:cNvPr id="47" name="Text Box 25">
            <a:extLst>
              <a:ext uri="{FF2B5EF4-FFF2-40B4-BE49-F238E27FC236}">
                <a16:creationId xmlns:a16="http://schemas.microsoft.com/office/drawing/2014/main" id="{404D5F3B-C8EB-45A0-B919-2AD8D3B587CF}"/>
              </a:ext>
            </a:extLst>
          </p:cNvPr>
          <p:cNvSpPr txBox="1">
            <a:spLocks noChangeArrowheads="1"/>
          </p:cNvSpPr>
          <p:nvPr/>
        </p:nvSpPr>
        <p:spPr bwMode="auto">
          <a:xfrm>
            <a:off x="5050841" y="2962178"/>
            <a:ext cx="9284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pt-BR" sz="1800" dirty="0" err="1"/>
              <a:t>Regras</a:t>
            </a:r>
            <a:endParaRPr lang="en-US" altLang="pt-BR" sz="1800" dirty="0"/>
          </a:p>
        </p:txBody>
      </p:sp>
      <p:grpSp>
        <p:nvGrpSpPr>
          <p:cNvPr id="50" name="Agrupar 49">
            <a:extLst>
              <a:ext uri="{FF2B5EF4-FFF2-40B4-BE49-F238E27FC236}">
                <a16:creationId xmlns:a16="http://schemas.microsoft.com/office/drawing/2014/main" id="{5396D32B-F7B7-421A-909C-62E359975156}"/>
              </a:ext>
            </a:extLst>
          </p:cNvPr>
          <p:cNvGrpSpPr/>
          <p:nvPr/>
        </p:nvGrpSpPr>
        <p:grpSpPr>
          <a:xfrm>
            <a:off x="1667169" y="2677424"/>
            <a:ext cx="3383672" cy="1187253"/>
            <a:chOff x="2925280" y="1081358"/>
            <a:chExt cx="3383672" cy="1187253"/>
          </a:xfrm>
        </p:grpSpPr>
        <p:sp>
          <p:nvSpPr>
            <p:cNvPr id="51" name="Rectangle 4">
              <a:extLst>
                <a:ext uri="{FF2B5EF4-FFF2-40B4-BE49-F238E27FC236}">
                  <a16:creationId xmlns:a16="http://schemas.microsoft.com/office/drawing/2014/main" id="{C0A993CA-5BA3-4DBB-ADAA-555011BC9EAC}"/>
                </a:ext>
              </a:extLst>
            </p:cNvPr>
            <p:cNvSpPr>
              <a:spLocks noChangeArrowheads="1"/>
            </p:cNvSpPr>
            <p:nvPr/>
          </p:nvSpPr>
          <p:spPr bwMode="auto">
            <a:xfrm>
              <a:off x="3637632" y="1081358"/>
              <a:ext cx="2077694" cy="1187253"/>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pt-BR" sz="1800" dirty="0" err="1"/>
                <a:t>Inteligência</a:t>
              </a:r>
              <a:endParaRPr lang="en-US" altLang="pt-BR" sz="1800" dirty="0"/>
            </a:p>
            <a:p>
              <a:pPr algn="ctr"/>
              <a:r>
                <a:rPr lang="en-US" altLang="pt-BR" sz="1800" dirty="0"/>
                <a:t>Artificial (IA) e </a:t>
              </a:r>
            </a:p>
            <a:p>
              <a:pPr algn="ctr"/>
              <a:r>
                <a:rPr lang="en-US" altLang="pt-BR" sz="1800" dirty="0"/>
                <a:t>Machine Learning </a:t>
              </a:r>
            </a:p>
            <a:p>
              <a:pPr algn="ctr"/>
              <a:r>
                <a:rPr lang="en-US" altLang="pt-BR" sz="1800" dirty="0"/>
                <a:t>(ML)</a:t>
              </a:r>
            </a:p>
          </p:txBody>
        </p:sp>
        <p:sp>
          <p:nvSpPr>
            <p:cNvPr id="52" name="Line 6">
              <a:extLst>
                <a:ext uri="{FF2B5EF4-FFF2-40B4-BE49-F238E27FC236}">
                  <a16:creationId xmlns:a16="http://schemas.microsoft.com/office/drawing/2014/main" id="{14C7058B-33A6-4CBF-A766-079D6E2AE3B0}"/>
                </a:ext>
              </a:extLst>
            </p:cNvPr>
            <p:cNvSpPr>
              <a:spLocks noChangeShapeType="1"/>
            </p:cNvSpPr>
            <p:nvPr/>
          </p:nvSpPr>
          <p:spPr bwMode="auto">
            <a:xfrm>
              <a:off x="2925280" y="1437534"/>
              <a:ext cx="712352"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sz="1000"/>
            </a:p>
          </p:txBody>
        </p:sp>
        <p:sp>
          <p:nvSpPr>
            <p:cNvPr id="53" name="Line 7">
              <a:extLst>
                <a:ext uri="{FF2B5EF4-FFF2-40B4-BE49-F238E27FC236}">
                  <a16:creationId xmlns:a16="http://schemas.microsoft.com/office/drawing/2014/main" id="{6329BFC4-C436-49E9-A74F-99347D00C202}"/>
                </a:ext>
              </a:extLst>
            </p:cNvPr>
            <p:cNvSpPr>
              <a:spLocks noChangeShapeType="1"/>
            </p:cNvSpPr>
            <p:nvPr/>
          </p:nvSpPr>
          <p:spPr bwMode="auto">
            <a:xfrm>
              <a:off x="2925280" y="1971798"/>
              <a:ext cx="712352"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sz="1000"/>
            </a:p>
          </p:txBody>
        </p:sp>
        <p:sp>
          <p:nvSpPr>
            <p:cNvPr id="54" name="Line 8">
              <a:extLst>
                <a:ext uri="{FF2B5EF4-FFF2-40B4-BE49-F238E27FC236}">
                  <a16:creationId xmlns:a16="http://schemas.microsoft.com/office/drawing/2014/main" id="{620A3162-A713-4BF0-A56C-D5232C12CE18}"/>
                </a:ext>
              </a:extLst>
            </p:cNvPr>
            <p:cNvSpPr>
              <a:spLocks noChangeShapeType="1"/>
            </p:cNvSpPr>
            <p:nvPr/>
          </p:nvSpPr>
          <p:spPr bwMode="auto">
            <a:xfrm>
              <a:off x="5715325" y="1615622"/>
              <a:ext cx="593627"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sz="1000"/>
            </a:p>
          </p:txBody>
        </p:sp>
      </p:grpSp>
      <p:sp>
        <p:nvSpPr>
          <p:cNvPr id="56" name="Text Box 12">
            <a:extLst>
              <a:ext uri="{FF2B5EF4-FFF2-40B4-BE49-F238E27FC236}">
                <a16:creationId xmlns:a16="http://schemas.microsoft.com/office/drawing/2014/main" id="{5D530DDA-FFD7-4467-911C-04ACC39E049B}"/>
              </a:ext>
            </a:extLst>
          </p:cNvPr>
          <p:cNvSpPr txBox="1">
            <a:spLocks noChangeArrowheads="1"/>
          </p:cNvSpPr>
          <p:nvPr/>
        </p:nvSpPr>
        <p:spPr bwMode="auto">
          <a:xfrm>
            <a:off x="6505082" y="1254289"/>
            <a:ext cx="24155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altLang="pt-BR" sz="1200" dirty="0"/>
              <a:t>Ex. </a:t>
            </a:r>
            <a:r>
              <a:rPr lang="en-US" altLang="pt-BR" sz="1200" dirty="0" err="1"/>
              <a:t>Calcular</a:t>
            </a:r>
            <a:r>
              <a:rPr lang="en-US" altLang="pt-BR" sz="1200" dirty="0"/>
              <a:t> o </a:t>
            </a:r>
            <a:r>
              <a:rPr lang="en-US" altLang="pt-BR" sz="1200" dirty="0" err="1"/>
              <a:t>retorno</a:t>
            </a:r>
            <a:r>
              <a:rPr lang="en-US" altLang="pt-BR" sz="1200" dirty="0"/>
              <a:t> de </a:t>
            </a:r>
            <a:r>
              <a:rPr lang="en-US" altLang="pt-BR" sz="1200" dirty="0" err="1"/>
              <a:t>uma</a:t>
            </a:r>
            <a:r>
              <a:rPr lang="en-US" altLang="pt-BR" sz="1200" dirty="0"/>
              <a:t> </a:t>
            </a:r>
            <a:r>
              <a:rPr lang="en-US" altLang="pt-BR" sz="1200" dirty="0" err="1"/>
              <a:t>ação</a:t>
            </a:r>
            <a:r>
              <a:rPr lang="en-US" altLang="pt-BR" sz="1200" dirty="0"/>
              <a:t> com dados </a:t>
            </a:r>
            <a:r>
              <a:rPr lang="en-US" altLang="pt-BR" sz="1200" dirty="0" err="1"/>
              <a:t>históricos</a:t>
            </a:r>
            <a:endParaRPr lang="en-US" altLang="pt-BR" sz="1200" dirty="0"/>
          </a:p>
        </p:txBody>
      </p:sp>
      <p:sp>
        <p:nvSpPr>
          <p:cNvPr id="58" name="Text Box 12">
            <a:extLst>
              <a:ext uri="{FF2B5EF4-FFF2-40B4-BE49-F238E27FC236}">
                <a16:creationId xmlns:a16="http://schemas.microsoft.com/office/drawing/2014/main" id="{448C86A4-972D-40A4-A538-6B99EDA520F8}"/>
              </a:ext>
            </a:extLst>
          </p:cNvPr>
          <p:cNvSpPr txBox="1">
            <a:spLocks noChangeArrowheads="1"/>
          </p:cNvSpPr>
          <p:nvPr/>
        </p:nvSpPr>
        <p:spPr bwMode="auto">
          <a:xfrm>
            <a:off x="6505082" y="2675995"/>
            <a:ext cx="24155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altLang="pt-BR" sz="1200" dirty="0"/>
              <a:t>Ex. Como </a:t>
            </a:r>
            <a:r>
              <a:rPr lang="en-US" altLang="pt-BR" sz="1200" dirty="0" err="1"/>
              <a:t>calcular</a:t>
            </a:r>
            <a:r>
              <a:rPr lang="en-US" altLang="pt-BR" sz="1200" dirty="0"/>
              <a:t> o </a:t>
            </a:r>
            <a:r>
              <a:rPr lang="en-US" altLang="pt-BR" sz="1200" dirty="0" err="1"/>
              <a:t>retorno</a:t>
            </a:r>
            <a:r>
              <a:rPr lang="en-US" altLang="pt-BR" sz="1200" dirty="0"/>
              <a:t> de </a:t>
            </a:r>
            <a:r>
              <a:rPr lang="en-US" altLang="pt-BR" sz="1200" dirty="0" err="1"/>
              <a:t>ações</a:t>
            </a:r>
            <a:r>
              <a:rPr lang="en-US" altLang="pt-BR" sz="1200" dirty="0"/>
              <a:t> que </a:t>
            </a:r>
            <a:r>
              <a:rPr lang="en-US" altLang="pt-BR" sz="1200" dirty="0" err="1"/>
              <a:t>ainda</a:t>
            </a:r>
            <a:r>
              <a:rPr lang="en-US" altLang="pt-BR" sz="1200" dirty="0"/>
              <a:t> </a:t>
            </a:r>
            <a:r>
              <a:rPr lang="en-US" altLang="pt-BR" sz="1200" dirty="0" err="1"/>
              <a:t>não</a:t>
            </a:r>
            <a:r>
              <a:rPr lang="en-US" altLang="pt-BR" sz="1200" dirty="0"/>
              <a:t> </a:t>
            </a:r>
            <a:r>
              <a:rPr lang="en-US" altLang="pt-BR" sz="1200" dirty="0" err="1"/>
              <a:t>existem</a:t>
            </a:r>
            <a:r>
              <a:rPr lang="en-US" altLang="pt-BR" sz="1200" dirty="0"/>
              <a:t> (IPO) com base no </a:t>
            </a:r>
            <a:r>
              <a:rPr lang="en-US" altLang="pt-BR" sz="1200" dirty="0" err="1"/>
              <a:t>histórico</a:t>
            </a:r>
            <a:endParaRPr lang="en-US" altLang="pt-BR" sz="1200" dirty="0"/>
          </a:p>
        </p:txBody>
      </p:sp>
      <p:sp>
        <p:nvSpPr>
          <p:cNvPr id="59" name="Text Box 12">
            <a:extLst>
              <a:ext uri="{FF2B5EF4-FFF2-40B4-BE49-F238E27FC236}">
                <a16:creationId xmlns:a16="http://schemas.microsoft.com/office/drawing/2014/main" id="{4AEA1FA6-BC19-41F0-A0C9-640227F69580}"/>
              </a:ext>
            </a:extLst>
          </p:cNvPr>
          <p:cNvSpPr txBox="1">
            <a:spLocks noChangeArrowheads="1"/>
          </p:cNvSpPr>
          <p:nvPr/>
        </p:nvSpPr>
        <p:spPr bwMode="auto">
          <a:xfrm>
            <a:off x="1302527" y="3997542"/>
            <a:ext cx="63093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ctr"/>
            <a:r>
              <a:rPr lang="en-US" altLang="pt-BR" b="1" i="1" dirty="0"/>
              <a:t>IA/ML, </a:t>
            </a:r>
            <a:r>
              <a:rPr lang="en-US" altLang="pt-BR" b="1" i="1" dirty="0" err="1"/>
              <a:t>em</a:t>
            </a:r>
            <a:r>
              <a:rPr lang="en-US" altLang="pt-BR" b="1" i="1" dirty="0"/>
              <a:t> </a:t>
            </a:r>
            <a:r>
              <a:rPr lang="en-US" altLang="pt-BR" b="1" i="1" dirty="0" err="1"/>
              <a:t>geral</a:t>
            </a:r>
            <a:r>
              <a:rPr lang="en-US" altLang="pt-BR" b="1" i="1" dirty="0"/>
              <a:t>, sempre </a:t>
            </a:r>
            <a:r>
              <a:rPr lang="en-US" altLang="pt-BR" b="1" i="1" dirty="0" err="1"/>
              <a:t>realizará</a:t>
            </a:r>
            <a:r>
              <a:rPr lang="en-US" altLang="pt-BR" b="1" i="1" dirty="0"/>
              <a:t> </a:t>
            </a:r>
            <a:r>
              <a:rPr lang="en-US" altLang="pt-BR" b="1" i="1" dirty="0" err="1"/>
              <a:t>algum</a:t>
            </a:r>
            <a:r>
              <a:rPr lang="en-US" altLang="pt-BR" b="1" i="1" dirty="0"/>
              <a:t> </a:t>
            </a:r>
            <a:r>
              <a:rPr lang="en-US" altLang="pt-BR" b="1" i="1" dirty="0" err="1"/>
              <a:t>tipo</a:t>
            </a:r>
            <a:r>
              <a:rPr lang="en-US" altLang="pt-BR" b="1" i="1" dirty="0"/>
              <a:t> de </a:t>
            </a:r>
            <a:r>
              <a:rPr lang="en-US" altLang="pt-BR" b="1" i="1" dirty="0" err="1"/>
              <a:t>previsão</a:t>
            </a:r>
            <a:r>
              <a:rPr lang="en-US" altLang="pt-BR" b="1" i="1" dirty="0"/>
              <a:t> e/</a:t>
            </a:r>
            <a:r>
              <a:rPr lang="en-US" altLang="pt-BR" b="1" i="1" dirty="0" err="1"/>
              <a:t>ou</a:t>
            </a:r>
            <a:r>
              <a:rPr lang="en-US" altLang="pt-BR" b="1" i="1" dirty="0"/>
              <a:t> </a:t>
            </a:r>
            <a:r>
              <a:rPr lang="en-US" altLang="pt-BR" b="1" i="1" dirty="0" err="1"/>
              <a:t>estimativa</a:t>
            </a:r>
            <a:r>
              <a:rPr lang="en-US" altLang="pt-BR" b="1" i="1" dirty="0"/>
              <a:t> com </a:t>
            </a:r>
            <a:r>
              <a:rPr lang="en-US" altLang="pt-BR" b="1" i="1" dirty="0" err="1"/>
              <a:t>algum</a:t>
            </a:r>
            <a:r>
              <a:rPr lang="en-US" altLang="pt-BR" b="1" i="1" dirty="0"/>
              <a:t> </a:t>
            </a:r>
            <a:r>
              <a:rPr lang="en-US" altLang="pt-BR" b="1" i="1" dirty="0" err="1"/>
              <a:t>grau</a:t>
            </a:r>
            <a:r>
              <a:rPr lang="en-US" altLang="pt-BR" b="1" i="1" dirty="0"/>
              <a:t> de </a:t>
            </a:r>
            <a:r>
              <a:rPr lang="en-US" altLang="pt-BR" b="1" i="1" dirty="0" err="1"/>
              <a:t>incerteza</a:t>
            </a:r>
            <a:endParaRPr lang="en-US" altLang="pt-BR" b="1" i="1" dirty="0"/>
          </a:p>
        </p:txBody>
      </p:sp>
      <p:sp>
        <p:nvSpPr>
          <p:cNvPr id="7" name="Título 6">
            <a:extLst>
              <a:ext uri="{FF2B5EF4-FFF2-40B4-BE49-F238E27FC236}">
                <a16:creationId xmlns:a16="http://schemas.microsoft.com/office/drawing/2014/main" id="{4D0FBDCF-6C37-47C5-B1D4-84FB4CCDE492}"/>
              </a:ext>
            </a:extLst>
          </p:cNvPr>
          <p:cNvSpPr>
            <a:spLocks noGrp="1"/>
          </p:cNvSpPr>
          <p:nvPr>
            <p:ph type="title"/>
          </p:nvPr>
        </p:nvSpPr>
        <p:spPr/>
        <p:txBody>
          <a:bodyPr/>
          <a:lstStyle/>
          <a:p>
            <a:r>
              <a:rPr lang="pt-BR" dirty="0"/>
              <a:t>Programação em ciência de dados</a:t>
            </a:r>
          </a:p>
        </p:txBody>
      </p:sp>
      <p:pic>
        <p:nvPicPr>
          <p:cNvPr id="28" name="Imagem 27">
            <a:extLst>
              <a:ext uri="{FF2B5EF4-FFF2-40B4-BE49-F238E27FC236}">
                <a16:creationId xmlns:a16="http://schemas.microsoft.com/office/drawing/2014/main" id="{40C46EFA-88CB-4863-BF3C-C382F91ED2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8711"/>
    </mc:Choice>
    <mc:Fallback xmlns="">
      <p:transition spd="slow" advTm="1487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47" grpId="0"/>
      <p:bldP spid="56" grpId="0"/>
      <p:bldP spid="58" grpId="0"/>
      <p:bldP spid="5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13282EF-4EF2-49DC-9029-956B5179B0D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82550"/>
            <a:ext cx="9144000" cy="497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hlinkClick r:id="rId3"/>
            <a:extLst>
              <a:ext uri="{FF2B5EF4-FFF2-40B4-BE49-F238E27FC236}">
                <a16:creationId xmlns:a16="http://schemas.microsoft.com/office/drawing/2014/main" id="{4FAB1CA3-F85C-4D41-9C57-1373BF93130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11312" y="4242054"/>
            <a:ext cx="755904" cy="75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59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3A3699-6479-6740-8841-333DD55CD0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546" y="-112769"/>
            <a:ext cx="11156442" cy="5369038"/>
          </a:xfrm>
          <a:prstGeom prst="rect">
            <a:avLst/>
          </a:prstGeom>
        </p:spPr>
      </p:pic>
      <p:sp>
        <p:nvSpPr>
          <p:cNvPr id="3" name="CaixaDeTexto 2">
            <a:extLst>
              <a:ext uri="{FF2B5EF4-FFF2-40B4-BE49-F238E27FC236}">
                <a16:creationId xmlns:a16="http://schemas.microsoft.com/office/drawing/2014/main" id="{F2B0AA02-7275-47B6-8457-FBC276BD0D84}"/>
              </a:ext>
            </a:extLst>
          </p:cNvPr>
          <p:cNvSpPr txBox="1"/>
          <p:nvPr/>
        </p:nvSpPr>
        <p:spPr>
          <a:xfrm>
            <a:off x="-177546" y="4979270"/>
            <a:ext cx="2424062" cy="253916"/>
          </a:xfrm>
          <a:prstGeom prst="rect">
            <a:avLst/>
          </a:prstGeom>
          <a:solidFill>
            <a:schemeClr val="bg1"/>
          </a:solidFill>
        </p:spPr>
        <p:txBody>
          <a:bodyPr wrap="none" rtlCol="0">
            <a:spAutoFit/>
          </a:bodyPr>
          <a:lstStyle/>
          <a:p>
            <a:r>
              <a:rPr lang="pt-BR" sz="1050" dirty="0"/>
              <a:t>Pluviômetros espalhados pela cidade</a:t>
            </a:r>
          </a:p>
        </p:txBody>
      </p:sp>
    </p:spTree>
    <p:extLst>
      <p:ext uri="{BB962C8B-B14F-4D97-AF65-F5344CB8AC3E}">
        <p14:creationId xmlns:p14="http://schemas.microsoft.com/office/powerpoint/2010/main" val="2109693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31D168-A45F-6C44-A0B4-22F00D357A2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50" y="2547723"/>
            <a:ext cx="5215637" cy="2595778"/>
          </a:xfrm>
          <a:prstGeom prst="rect">
            <a:avLst/>
          </a:prstGeom>
        </p:spPr>
      </p:pic>
      <p:pic>
        <p:nvPicPr>
          <p:cNvPr id="2" name="Picture 1">
            <a:extLst>
              <a:ext uri="{FF2B5EF4-FFF2-40B4-BE49-F238E27FC236}">
                <a16:creationId xmlns:a16="http://schemas.microsoft.com/office/drawing/2014/main" id="{49ECD4CF-5BAD-BB48-B799-B816C040EF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7017458" cy="2571749"/>
          </a:xfrm>
          <a:prstGeom prst="rect">
            <a:avLst/>
          </a:prstGeom>
        </p:spPr>
      </p:pic>
      <p:pic>
        <p:nvPicPr>
          <p:cNvPr id="4" name="Picture 3">
            <a:extLst>
              <a:ext uri="{FF2B5EF4-FFF2-40B4-BE49-F238E27FC236}">
                <a16:creationId xmlns:a16="http://schemas.microsoft.com/office/drawing/2014/main" id="{79CEA472-D52D-A643-BA60-3861D59E9F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0" y="0"/>
            <a:ext cx="4572000" cy="2676849"/>
          </a:xfrm>
          <a:prstGeom prst="rect">
            <a:avLst/>
          </a:prstGeom>
        </p:spPr>
      </p:pic>
      <p:pic>
        <p:nvPicPr>
          <p:cNvPr id="3" name="Picture 2">
            <a:extLst>
              <a:ext uri="{FF2B5EF4-FFF2-40B4-BE49-F238E27FC236}">
                <a16:creationId xmlns:a16="http://schemas.microsoft.com/office/drawing/2014/main" id="{163C38D2-1CE6-6649-B6A3-9EBC5C83B65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48176" y="2571751"/>
            <a:ext cx="4695825" cy="2571750"/>
          </a:xfrm>
          <a:prstGeom prst="rect">
            <a:avLst/>
          </a:prstGeom>
        </p:spPr>
      </p:pic>
      <p:sp>
        <p:nvSpPr>
          <p:cNvPr id="6" name="CaixaDeTexto 5">
            <a:extLst>
              <a:ext uri="{FF2B5EF4-FFF2-40B4-BE49-F238E27FC236}">
                <a16:creationId xmlns:a16="http://schemas.microsoft.com/office/drawing/2014/main" id="{D548FBA1-FFC4-4B0F-9E8A-F0A82EC4F650}"/>
              </a:ext>
            </a:extLst>
          </p:cNvPr>
          <p:cNvSpPr txBox="1"/>
          <p:nvPr/>
        </p:nvSpPr>
        <p:spPr>
          <a:xfrm>
            <a:off x="-19050" y="4868991"/>
            <a:ext cx="3239990" cy="253916"/>
          </a:xfrm>
          <a:prstGeom prst="rect">
            <a:avLst/>
          </a:prstGeom>
          <a:solidFill>
            <a:schemeClr val="bg1"/>
          </a:solidFill>
        </p:spPr>
        <p:txBody>
          <a:bodyPr wrap="none" rtlCol="0">
            <a:spAutoFit/>
          </a:bodyPr>
          <a:lstStyle/>
          <a:p>
            <a:r>
              <a:rPr lang="pt-BR" sz="1050" dirty="0"/>
              <a:t>Pluviômetros instalados em vários locais da cidade</a:t>
            </a:r>
          </a:p>
        </p:txBody>
      </p:sp>
    </p:spTree>
    <p:extLst>
      <p:ext uri="{BB962C8B-B14F-4D97-AF65-F5344CB8AC3E}">
        <p14:creationId xmlns:p14="http://schemas.microsoft.com/office/powerpoint/2010/main" val="3233496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Vai ter enchente aqui São Pedro avisa! (Crowdfunding Pluvi.On)">
            <a:hlinkClick r:id="" action="ppaction://media"/>
            <a:extLst>
              <a:ext uri="{FF2B5EF4-FFF2-40B4-BE49-F238E27FC236}">
                <a16:creationId xmlns:a16="http://schemas.microsoft.com/office/drawing/2014/main" id="{90C4D064-4EFF-3E41-933D-62C806115D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034578" cy="5143500"/>
          </a:xfrm>
          <a:prstGeom prst="rect">
            <a:avLst/>
          </a:prstGeom>
        </p:spPr>
      </p:pic>
      <p:sp>
        <p:nvSpPr>
          <p:cNvPr id="3" name="Rectangle 3">
            <a:extLst>
              <a:ext uri="{FF2B5EF4-FFF2-40B4-BE49-F238E27FC236}">
                <a16:creationId xmlns:a16="http://schemas.microsoft.com/office/drawing/2014/main" id="{375E92C1-7AEF-490C-BE1C-E358AAF62A88}"/>
              </a:ext>
            </a:extLst>
          </p:cNvPr>
          <p:cNvSpPr/>
          <p:nvPr/>
        </p:nvSpPr>
        <p:spPr>
          <a:xfrm>
            <a:off x="-9525" y="3749025"/>
            <a:ext cx="2553891" cy="1404000"/>
          </a:xfrm>
          <a:prstGeom prst="rect">
            <a:avLst/>
          </a:prstGeom>
          <a:solidFill>
            <a:schemeClr val="bg1"/>
          </a:solidFill>
        </p:spPr>
        <p:txBody>
          <a:bodyPr wrap="square">
            <a:noAutofit/>
          </a:bodyPr>
          <a:lstStyle/>
          <a:p>
            <a:pPr algn="l"/>
            <a:r>
              <a:rPr lang="en-US" sz="1200" b="1" dirty="0" err="1">
                <a:solidFill>
                  <a:srgbClr val="1D1D1B"/>
                </a:solidFill>
                <a:latin typeface="Open Sans"/>
              </a:rPr>
              <a:t>Mais</a:t>
            </a:r>
            <a:r>
              <a:rPr lang="en-US" sz="1200" b="1" dirty="0">
                <a:solidFill>
                  <a:srgbClr val="1D1D1B"/>
                </a:solidFill>
                <a:latin typeface="Open Sans"/>
              </a:rPr>
              <a:t> </a:t>
            </a:r>
            <a:r>
              <a:rPr lang="en-US" sz="1200" b="1" dirty="0" err="1">
                <a:solidFill>
                  <a:srgbClr val="1D1D1B"/>
                </a:solidFill>
                <a:latin typeface="Open Sans"/>
              </a:rPr>
              <a:t>resolução</a:t>
            </a:r>
            <a:r>
              <a:rPr lang="en-US" sz="1200" b="1" dirty="0">
                <a:solidFill>
                  <a:srgbClr val="1D1D1B"/>
                </a:solidFill>
                <a:latin typeface="Open Sans"/>
              </a:rPr>
              <a:t>, </a:t>
            </a:r>
            <a:r>
              <a:rPr lang="en-US" sz="1200" b="1" dirty="0" err="1">
                <a:solidFill>
                  <a:srgbClr val="1D1D1B"/>
                </a:solidFill>
                <a:latin typeface="Open Sans"/>
              </a:rPr>
              <a:t>mais</a:t>
            </a:r>
            <a:r>
              <a:rPr lang="en-US" sz="1200" b="1" dirty="0">
                <a:solidFill>
                  <a:srgbClr val="1D1D1B"/>
                </a:solidFill>
                <a:latin typeface="Open Sans"/>
              </a:rPr>
              <a:t> </a:t>
            </a:r>
            <a:r>
              <a:rPr lang="en-US" sz="1200" b="1" dirty="0" err="1">
                <a:solidFill>
                  <a:srgbClr val="1D1D1B"/>
                </a:solidFill>
                <a:latin typeface="Open Sans"/>
              </a:rPr>
              <a:t>precisão</a:t>
            </a:r>
            <a:r>
              <a:rPr lang="en-US" sz="1200" b="1" dirty="0">
                <a:solidFill>
                  <a:srgbClr val="1D1D1B"/>
                </a:solidFill>
                <a:latin typeface="Open Sans"/>
              </a:rPr>
              <a:t>.</a:t>
            </a:r>
          </a:p>
          <a:p>
            <a:pPr algn="l"/>
            <a:r>
              <a:rPr lang="en-US" sz="1200" dirty="0" err="1">
                <a:solidFill>
                  <a:srgbClr val="6E6E63"/>
                </a:solidFill>
                <a:latin typeface="Open Sans"/>
              </a:rPr>
              <a:t>Utilizamos</a:t>
            </a:r>
            <a:r>
              <a:rPr lang="en-US" sz="1200" dirty="0">
                <a:solidFill>
                  <a:srgbClr val="6E6E63"/>
                </a:solidFill>
                <a:latin typeface="Open Sans"/>
              </a:rPr>
              <a:t> super </a:t>
            </a:r>
            <a:r>
              <a:rPr lang="en-US" sz="1200" dirty="0" err="1">
                <a:solidFill>
                  <a:srgbClr val="6E6E63"/>
                </a:solidFill>
                <a:latin typeface="Open Sans"/>
              </a:rPr>
              <a:t>computadores</a:t>
            </a:r>
            <a:r>
              <a:rPr lang="en-US" sz="1200" dirty="0">
                <a:solidFill>
                  <a:srgbClr val="6E6E63"/>
                </a:solidFill>
                <a:latin typeface="Open Sans"/>
              </a:rPr>
              <a:t> para </a:t>
            </a:r>
            <a:r>
              <a:rPr lang="en-US" sz="1200" dirty="0" err="1">
                <a:solidFill>
                  <a:srgbClr val="6E6E63"/>
                </a:solidFill>
                <a:latin typeface="Open Sans"/>
              </a:rPr>
              <a:t>conseguir</a:t>
            </a:r>
            <a:r>
              <a:rPr lang="en-US" sz="1200" dirty="0">
                <a:solidFill>
                  <a:srgbClr val="6E6E63"/>
                </a:solidFill>
                <a:latin typeface="Open Sans"/>
              </a:rPr>
              <a:t> </a:t>
            </a:r>
            <a:r>
              <a:rPr lang="en-US" sz="1200" dirty="0" err="1">
                <a:solidFill>
                  <a:srgbClr val="6E6E63"/>
                </a:solidFill>
                <a:latin typeface="Open Sans"/>
              </a:rPr>
              <a:t>uma</a:t>
            </a:r>
            <a:r>
              <a:rPr lang="en-US" sz="1200" dirty="0">
                <a:solidFill>
                  <a:srgbClr val="6E6E63"/>
                </a:solidFill>
                <a:latin typeface="Open Sans"/>
              </a:rPr>
              <a:t> </a:t>
            </a:r>
            <a:r>
              <a:rPr lang="en-US" sz="1200" dirty="0" err="1">
                <a:solidFill>
                  <a:srgbClr val="6E6E63"/>
                </a:solidFill>
                <a:latin typeface="Open Sans"/>
              </a:rPr>
              <a:t>resolução</a:t>
            </a:r>
            <a:r>
              <a:rPr lang="en-US" sz="1200" dirty="0">
                <a:solidFill>
                  <a:srgbClr val="6E6E63"/>
                </a:solidFill>
                <a:latin typeface="Open Sans"/>
              </a:rPr>
              <a:t> de </a:t>
            </a:r>
            <a:r>
              <a:rPr lang="en-US" sz="1200" dirty="0" err="1">
                <a:solidFill>
                  <a:srgbClr val="6E6E63"/>
                </a:solidFill>
                <a:latin typeface="Open Sans"/>
              </a:rPr>
              <a:t>previsão</a:t>
            </a:r>
            <a:r>
              <a:rPr lang="en-US" sz="1200" dirty="0">
                <a:solidFill>
                  <a:srgbClr val="6E6E63"/>
                </a:solidFill>
                <a:latin typeface="Open Sans"/>
              </a:rPr>
              <a:t> de tempo </a:t>
            </a:r>
            <a:r>
              <a:rPr lang="en-US" sz="1200" dirty="0" err="1">
                <a:solidFill>
                  <a:srgbClr val="6E6E63"/>
                </a:solidFill>
                <a:latin typeface="Open Sans"/>
              </a:rPr>
              <a:t>até</a:t>
            </a:r>
            <a:r>
              <a:rPr lang="en-US" sz="1200" dirty="0">
                <a:solidFill>
                  <a:srgbClr val="6E6E63"/>
                </a:solidFill>
                <a:latin typeface="Open Sans"/>
              </a:rPr>
              <a:t> 4x </a:t>
            </a:r>
            <a:r>
              <a:rPr lang="en-US" sz="1200" dirty="0" err="1">
                <a:solidFill>
                  <a:srgbClr val="6E6E63"/>
                </a:solidFill>
                <a:latin typeface="Open Sans"/>
              </a:rPr>
              <a:t>maior</a:t>
            </a:r>
            <a:r>
              <a:rPr lang="en-US" sz="1200" dirty="0">
                <a:solidFill>
                  <a:srgbClr val="6E6E63"/>
                </a:solidFill>
                <a:latin typeface="Open Sans"/>
              </a:rPr>
              <a:t> que o </a:t>
            </a:r>
            <a:r>
              <a:rPr lang="en-US" sz="1200" dirty="0" err="1">
                <a:solidFill>
                  <a:srgbClr val="6E6E63"/>
                </a:solidFill>
                <a:latin typeface="Open Sans"/>
              </a:rPr>
              <a:t>mercado</a:t>
            </a:r>
            <a:r>
              <a:rPr lang="en-US" sz="1200" dirty="0">
                <a:solidFill>
                  <a:srgbClr val="6E6E63"/>
                </a:solidFill>
                <a:latin typeface="Open Sans"/>
              </a:rPr>
              <a:t>. </a:t>
            </a:r>
            <a:r>
              <a:rPr lang="en-US" sz="1200" dirty="0" err="1">
                <a:solidFill>
                  <a:srgbClr val="6E6E63"/>
                </a:solidFill>
                <a:latin typeface="Open Sans"/>
              </a:rPr>
              <a:t>Ou</a:t>
            </a:r>
            <a:r>
              <a:rPr lang="en-US" sz="1200" dirty="0">
                <a:solidFill>
                  <a:srgbClr val="6E6E63"/>
                </a:solidFill>
                <a:latin typeface="Open Sans"/>
              </a:rPr>
              <a:t> </a:t>
            </a:r>
            <a:r>
              <a:rPr lang="en-US" sz="1200" dirty="0" err="1">
                <a:solidFill>
                  <a:srgbClr val="6E6E63"/>
                </a:solidFill>
                <a:latin typeface="Open Sans"/>
              </a:rPr>
              <a:t>seja</a:t>
            </a:r>
            <a:r>
              <a:rPr lang="en-US" sz="1200" dirty="0">
                <a:solidFill>
                  <a:srgbClr val="6E6E63"/>
                </a:solidFill>
                <a:latin typeface="Open Sans"/>
              </a:rPr>
              <a:t>, </a:t>
            </a:r>
            <a:r>
              <a:rPr lang="en-US" sz="1200" dirty="0" err="1">
                <a:solidFill>
                  <a:srgbClr val="6E6E63"/>
                </a:solidFill>
                <a:latin typeface="Open Sans"/>
              </a:rPr>
              <a:t>conseguimos</a:t>
            </a:r>
            <a:r>
              <a:rPr lang="en-US" sz="1200" dirty="0">
                <a:solidFill>
                  <a:srgbClr val="6E6E63"/>
                </a:solidFill>
                <a:latin typeface="Open Sans"/>
              </a:rPr>
              <a:t> </a:t>
            </a:r>
            <a:r>
              <a:rPr lang="en-US" sz="1200" dirty="0" err="1">
                <a:solidFill>
                  <a:srgbClr val="6E6E63"/>
                </a:solidFill>
                <a:latin typeface="Open Sans"/>
              </a:rPr>
              <a:t>informar</a:t>
            </a:r>
            <a:r>
              <a:rPr lang="en-US" sz="1200" dirty="0">
                <a:solidFill>
                  <a:srgbClr val="6E6E63"/>
                </a:solidFill>
                <a:latin typeface="Open Sans"/>
              </a:rPr>
              <a:t> se </a:t>
            </a:r>
            <a:r>
              <a:rPr lang="en-US" sz="1200" dirty="0" err="1">
                <a:solidFill>
                  <a:srgbClr val="6E6E63"/>
                </a:solidFill>
                <a:latin typeface="Open Sans"/>
              </a:rPr>
              <a:t>vai</a:t>
            </a:r>
            <a:r>
              <a:rPr lang="en-US" sz="1200" dirty="0">
                <a:solidFill>
                  <a:srgbClr val="6E6E63"/>
                </a:solidFill>
                <a:latin typeface="Open Sans"/>
              </a:rPr>
              <a:t> </a:t>
            </a:r>
            <a:r>
              <a:rPr lang="en-US" sz="1200" dirty="0" err="1">
                <a:solidFill>
                  <a:srgbClr val="6E6E63"/>
                </a:solidFill>
                <a:latin typeface="Open Sans"/>
              </a:rPr>
              <a:t>chover</a:t>
            </a:r>
            <a:r>
              <a:rPr lang="en-US" sz="1200" dirty="0">
                <a:solidFill>
                  <a:srgbClr val="6E6E63"/>
                </a:solidFill>
                <a:latin typeface="Open Sans"/>
              </a:rPr>
              <a:t> </a:t>
            </a:r>
            <a:r>
              <a:rPr lang="en-US" sz="1200" dirty="0" err="1">
                <a:solidFill>
                  <a:srgbClr val="6E6E63"/>
                </a:solidFill>
                <a:latin typeface="Open Sans"/>
              </a:rPr>
              <a:t>na</a:t>
            </a:r>
            <a:r>
              <a:rPr lang="en-US" sz="1200" dirty="0">
                <a:solidFill>
                  <a:srgbClr val="6E6E63"/>
                </a:solidFill>
                <a:latin typeface="Open Sans"/>
              </a:rPr>
              <a:t> </a:t>
            </a:r>
            <a:r>
              <a:rPr lang="en-US" sz="1200" dirty="0" err="1">
                <a:solidFill>
                  <a:srgbClr val="6E6E63"/>
                </a:solidFill>
                <a:latin typeface="Open Sans"/>
              </a:rPr>
              <a:t>sua</a:t>
            </a:r>
            <a:r>
              <a:rPr lang="en-US" sz="1200" dirty="0">
                <a:solidFill>
                  <a:srgbClr val="6E6E63"/>
                </a:solidFill>
                <a:latin typeface="Open Sans"/>
              </a:rPr>
              <a:t> </a:t>
            </a:r>
            <a:r>
              <a:rPr lang="en-US" sz="1200" dirty="0" err="1">
                <a:solidFill>
                  <a:srgbClr val="6E6E63"/>
                </a:solidFill>
                <a:latin typeface="Open Sans"/>
              </a:rPr>
              <a:t>rua</a:t>
            </a:r>
            <a:r>
              <a:rPr lang="en-US" sz="1200" dirty="0">
                <a:solidFill>
                  <a:srgbClr val="6E6E63"/>
                </a:solidFill>
                <a:latin typeface="Open Sans"/>
              </a:rPr>
              <a:t>.</a:t>
            </a:r>
          </a:p>
        </p:txBody>
      </p:sp>
    </p:spTree>
    <p:extLst>
      <p:ext uri="{BB962C8B-B14F-4D97-AF65-F5344CB8AC3E}">
        <p14:creationId xmlns:p14="http://schemas.microsoft.com/office/powerpoint/2010/main" val="28638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B7B64D-484D-F84F-8743-1F7B4E995AED}"/>
              </a:ext>
            </a:extLst>
          </p:cNvPr>
          <p:cNvPicPr>
            <a:picLocks noChangeAspect="1"/>
          </p:cNvPicPr>
          <p:nvPr/>
        </p:nvPicPr>
        <p:blipFill>
          <a:blip r:embed="rId4"/>
          <a:stretch>
            <a:fillRect/>
          </a:stretch>
        </p:blipFill>
        <p:spPr>
          <a:xfrm>
            <a:off x="3758445" y="540191"/>
            <a:ext cx="5094212" cy="4063119"/>
          </a:xfrm>
          <a:prstGeom prst="rect">
            <a:avLst/>
          </a:prstGeom>
        </p:spPr>
      </p:pic>
      <p:pic>
        <p:nvPicPr>
          <p:cNvPr id="2" name="Online Media 1" descr="pluvion01">
            <a:hlinkClick r:id="" action="ppaction://media"/>
            <a:extLst>
              <a:ext uri="{FF2B5EF4-FFF2-40B4-BE49-F238E27FC236}">
                <a16:creationId xmlns:a16="http://schemas.microsoft.com/office/drawing/2014/main" id="{33389987-677D-A947-8D5F-3464BF1EF6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2241" y="2461022"/>
            <a:ext cx="2381250" cy="2381250"/>
          </a:xfrm>
          <a:prstGeom prst="rect">
            <a:avLst/>
          </a:prstGeom>
        </p:spPr>
      </p:pic>
      <p:sp>
        <p:nvSpPr>
          <p:cNvPr id="3" name="Rectangle 2">
            <a:extLst>
              <a:ext uri="{FF2B5EF4-FFF2-40B4-BE49-F238E27FC236}">
                <a16:creationId xmlns:a16="http://schemas.microsoft.com/office/drawing/2014/main" id="{C2A85F4A-7860-EA45-855C-7BD72DC98D76}"/>
              </a:ext>
            </a:extLst>
          </p:cNvPr>
          <p:cNvSpPr/>
          <p:nvPr/>
        </p:nvSpPr>
        <p:spPr>
          <a:xfrm>
            <a:off x="782241" y="424001"/>
            <a:ext cx="2553891" cy="461665"/>
          </a:xfrm>
          <a:prstGeom prst="rect">
            <a:avLst/>
          </a:prstGeom>
        </p:spPr>
        <p:txBody>
          <a:bodyPr wrap="square">
            <a:spAutoFit/>
          </a:bodyPr>
          <a:lstStyle/>
          <a:p>
            <a:pPr algn="l"/>
            <a:r>
              <a:rPr lang="en-US" sz="1200" b="1" dirty="0" err="1">
                <a:solidFill>
                  <a:srgbClr val="1D1D1B"/>
                </a:solidFill>
                <a:latin typeface="Open Sans"/>
              </a:rPr>
              <a:t>Nós</a:t>
            </a:r>
            <a:r>
              <a:rPr lang="en-US" sz="1200" b="1" dirty="0">
                <a:solidFill>
                  <a:srgbClr val="1D1D1B"/>
                </a:solidFill>
                <a:latin typeface="Open Sans"/>
              </a:rPr>
              <a:t> </a:t>
            </a:r>
            <a:r>
              <a:rPr lang="en-US" sz="1200" b="1" dirty="0" err="1">
                <a:solidFill>
                  <a:srgbClr val="1D1D1B"/>
                </a:solidFill>
                <a:latin typeface="Open Sans"/>
              </a:rPr>
              <a:t>entregamos</a:t>
            </a:r>
            <a:r>
              <a:rPr lang="en-US" sz="1200" b="1" dirty="0">
                <a:solidFill>
                  <a:srgbClr val="1D1D1B"/>
                </a:solidFill>
                <a:latin typeface="Open Sans"/>
              </a:rPr>
              <a:t> dados </a:t>
            </a:r>
            <a:r>
              <a:rPr lang="en-US" sz="1200" b="1" dirty="0" err="1">
                <a:solidFill>
                  <a:srgbClr val="1D1D1B"/>
                </a:solidFill>
                <a:latin typeface="Open Sans"/>
              </a:rPr>
              <a:t>climáticos</a:t>
            </a:r>
            <a:r>
              <a:rPr lang="en-US" sz="1200" b="1" dirty="0">
                <a:solidFill>
                  <a:srgbClr val="1D1D1B"/>
                </a:solidFill>
                <a:latin typeface="Open Sans"/>
              </a:rPr>
              <a:t> </a:t>
            </a:r>
            <a:r>
              <a:rPr lang="en-US" sz="1200" b="1" dirty="0" err="1">
                <a:solidFill>
                  <a:srgbClr val="4E7FFF"/>
                </a:solidFill>
                <a:latin typeface="Open Sans"/>
              </a:rPr>
              <a:t>mais</a:t>
            </a:r>
            <a:r>
              <a:rPr lang="en-US" sz="1200" b="1" dirty="0">
                <a:solidFill>
                  <a:srgbClr val="4E7FFF"/>
                </a:solidFill>
                <a:latin typeface="Open Sans"/>
              </a:rPr>
              <a:t> </a:t>
            </a:r>
            <a:r>
              <a:rPr lang="en-US" sz="1200" b="1" dirty="0" err="1">
                <a:solidFill>
                  <a:srgbClr val="4E7FFF"/>
                </a:solidFill>
                <a:latin typeface="Open Sans"/>
              </a:rPr>
              <a:t>precisos</a:t>
            </a:r>
            <a:r>
              <a:rPr lang="en-US" sz="1200" b="1" dirty="0">
                <a:solidFill>
                  <a:srgbClr val="4E7FFF"/>
                </a:solidFill>
                <a:latin typeface="Open Sans"/>
              </a:rPr>
              <a:t>.</a:t>
            </a:r>
            <a:endParaRPr lang="en-US" sz="1200" b="1" dirty="0">
              <a:solidFill>
                <a:srgbClr val="1D1D1B"/>
              </a:solidFill>
              <a:latin typeface="Open Sans"/>
            </a:endParaRPr>
          </a:p>
        </p:txBody>
      </p:sp>
      <p:sp>
        <p:nvSpPr>
          <p:cNvPr id="4" name="Rectangle 3">
            <a:extLst>
              <a:ext uri="{FF2B5EF4-FFF2-40B4-BE49-F238E27FC236}">
                <a16:creationId xmlns:a16="http://schemas.microsoft.com/office/drawing/2014/main" id="{CA11B98E-8F4F-F548-8B35-BA1E8CADAFB8}"/>
              </a:ext>
            </a:extLst>
          </p:cNvPr>
          <p:cNvSpPr/>
          <p:nvPr/>
        </p:nvSpPr>
        <p:spPr>
          <a:xfrm>
            <a:off x="775097" y="1136367"/>
            <a:ext cx="2553891" cy="1384995"/>
          </a:xfrm>
          <a:prstGeom prst="rect">
            <a:avLst/>
          </a:prstGeom>
        </p:spPr>
        <p:txBody>
          <a:bodyPr wrap="square">
            <a:spAutoFit/>
          </a:bodyPr>
          <a:lstStyle/>
          <a:p>
            <a:pPr algn="l"/>
            <a:r>
              <a:rPr lang="en-US" sz="1200" b="1" dirty="0" err="1">
                <a:solidFill>
                  <a:srgbClr val="1D1D1B"/>
                </a:solidFill>
                <a:latin typeface="Open Sans"/>
              </a:rPr>
              <a:t>Mais</a:t>
            </a:r>
            <a:r>
              <a:rPr lang="en-US" sz="1200" b="1" dirty="0">
                <a:solidFill>
                  <a:srgbClr val="1D1D1B"/>
                </a:solidFill>
                <a:latin typeface="Open Sans"/>
              </a:rPr>
              <a:t> </a:t>
            </a:r>
            <a:r>
              <a:rPr lang="en-US" sz="1200" b="1" dirty="0" err="1">
                <a:solidFill>
                  <a:srgbClr val="1D1D1B"/>
                </a:solidFill>
                <a:latin typeface="Open Sans"/>
              </a:rPr>
              <a:t>resolução</a:t>
            </a:r>
            <a:r>
              <a:rPr lang="en-US" sz="1200" b="1" dirty="0">
                <a:solidFill>
                  <a:srgbClr val="1D1D1B"/>
                </a:solidFill>
                <a:latin typeface="Open Sans"/>
              </a:rPr>
              <a:t>, </a:t>
            </a:r>
            <a:r>
              <a:rPr lang="en-US" sz="1200" b="1" dirty="0" err="1">
                <a:solidFill>
                  <a:srgbClr val="1D1D1B"/>
                </a:solidFill>
                <a:latin typeface="Open Sans"/>
              </a:rPr>
              <a:t>mais</a:t>
            </a:r>
            <a:r>
              <a:rPr lang="en-US" sz="1200" b="1" dirty="0">
                <a:solidFill>
                  <a:srgbClr val="1D1D1B"/>
                </a:solidFill>
                <a:latin typeface="Open Sans"/>
              </a:rPr>
              <a:t> </a:t>
            </a:r>
            <a:r>
              <a:rPr lang="en-US" sz="1200" b="1" dirty="0" err="1">
                <a:solidFill>
                  <a:srgbClr val="1D1D1B"/>
                </a:solidFill>
                <a:latin typeface="Open Sans"/>
              </a:rPr>
              <a:t>precisão</a:t>
            </a:r>
            <a:r>
              <a:rPr lang="en-US" sz="1200" b="1" dirty="0">
                <a:solidFill>
                  <a:srgbClr val="1D1D1B"/>
                </a:solidFill>
                <a:latin typeface="Open Sans"/>
              </a:rPr>
              <a:t>.</a:t>
            </a:r>
          </a:p>
          <a:p>
            <a:pPr algn="l"/>
            <a:r>
              <a:rPr lang="en-US" sz="1200" dirty="0" err="1">
                <a:solidFill>
                  <a:srgbClr val="6E6E63"/>
                </a:solidFill>
                <a:latin typeface="Open Sans"/>
              </a:rPr>
              <a:t>Utilizamos</a:t>
            </a:r>
            <a:r>
              <a:rPr lang="en-US" sz="1200" dirty="0">
                <a:solidFill>
                  <a:srgbClr val="6E6E63"/>
                </a:solidFill>
                <a:latin typeface="Open Sans"/>
              </a:rPr>
              <a:t> super </a:t>
            </a:r>
            <a:r>
              <a:rPr lang="en-US" sz="1200" dirty="0" err="1">
                <a:solidFill>
                  <a:srgbClr val="6E6E63"/>
                </a:solidFill>
                <a:latin typeface="Open Sans"/>
              </a:rPr>
              <a:t>computadores</a:t>
            </a:r>
            <a:r>
              <a:rPr lang="en-US" sz="1200" dirty="0">
                <a:solidFill>
                  <a:srgbClr val="6E6E63"/>
                </a:solidFill>
                <a:latin typeface="Open Sans"/>
              </a:rPr>
              <a:t> para </a:t>
            </a:r>
            <a:r>
              <a:rPr lang="en-US" sz="1200" dirty="0" err="1">
                <a:solidFill>
                  <a:srgbClr val="6E6E63"/>
                </a:solidFill>
                <a:latin typeface="Open Sans"/>
              </a:rPr>
              <a:t>conseguir</a:t>
            </a:r>
            <a:r>
              <a:rPr lang="en-US" sz="1200" dirty="0">
                <a:solidFill>
                  <a:srgbClr val="6E6E63"/>
                </a:solidFill>
                <a:latin typeface="Open Sans"/>
              </a:rPr>
              <a:t> </a:t>
            </a:r>
            <a:r>
              <a:rPr lang="en-US" sz="1200" dirty="0" err="1">
                <a:solidFill>
                  <a:srgbClr val="6E6E63"/>
                </a:solidFill>
                <a:latin typeface="Open Sans"/>
              </a:rPr>
              <a:t>uma</a:t>
            </a:r>
            <a:r>
              <a:rPr lang="en-US" sz="1200" dirty="0">
                <a:solidFill>
                  <a:srgbClr val="6E6E63"/>
                </a:solidFill>
                <a:latin typeface="Open Sans"/>
              </a:rPr>
              <a:t> </a:t>
            </a:r>
            <a:r>
              <a:rPr lang="en-US" sz="1200" dirty="0" err="1">
                <a:solidFill>
                  <a:srgbClr val="6E6E63"/>
                </a:solidFill>
                <a:latin typeface="Open Sans"/>
              </a:rPr>
              <a:t>resolução</a:t>
            </a:r>
            <a:r>
              <a:rPr lang="en-US" sz="1200" dirty="0">
                <a:solidFill>
                  <a:srgbClr val="6E6E63"/>
                </a:solidFill>
                <a:latin typeface="Open Sans"/>
              </a:rPr>
              <a:t> de </a:t>
            </a:r>
            <a:r>
              <a:rPr lang="en-US" sz="1200" dirty="0" err="1">
                <a:solidFill>
                  <a:srgbClr val="6E6E63"/>
                </a:solidFill>
                <a:latin typeface="Open Sans"/>
              </a:rPr>
              <a:t>previsão</a:t>
            </a:r>
            <a:r>
              <a:rPr lang="en-US" sz="1200" dirty="0">
                <a:solidFill>
                  <a:srgbClr val="6E6E63"/>
                </a:solidFill>
                <a:latin typeface="Open Sans"/>
              </a:rPr>
              <a:t> de tempo </a:t>
            </a:r>
            <a:r>
              <a:rPr lang="en-US" sz="1200" dirty="0" err="1">
                <a:solidFill>
                  <a:srgbClr val="6E6E63"/>
                </a:solidFill>
                <a:latin typeface="Open Sans"/>
              </a:rPr>
              <a:t>até</a:t>
            </a:r>
            <a:r>
              <a:rPr lang="en-US" sz="1200" dirty="0">
                <a:solidFill>
                  <a:srgbClr val="6E6E63"/>
                </a:solidFill>
                <a:latin typeface="Open Sans"/>
              </a:rPr>
              <a:t> 4x </a:t>
            </a:r>
            <a:r>
              <a:rPr lang="en-US" sz="1200" dirty="0" err="1">
                <a:solidFill>
                  <a:srgbClr val="6E6E63"/>
                </a:solidFill>
                <a:latin typeface="Open Sans"/>
              </a:rPr>
              <a:t>maior</a:t>
            </a:r>
            <a:r>
              <a:rPr lang="en-US" sz="1200" dirty="0">
                <a:solidFill>
                  <a:srgbClr val="6E6E63"/>
                </a:solidFill>
                <a:latin typeface="Open Sans"/>
              </a:rPr>
              <a:t> que o </a:t>
            </a:r>
            <a:r>
              <a:rPr lang="en-US" sz="1200" dirty="0" err="1">
                <a:solidFill>
                  <a:srgbClr val="6E6E63"/>
                </a:solidFill>
                <a:latin typeface="Open Sans"/>
              </a:rPr>
              <a:t>mercado</a:t>
            </a:r>
            <a:r>
              <a:rPr lang="en-US" sz="1200" dirty="0">
                <a:solidFill>
                  <a:srgbClr val="6E6E63"/>
                </a:solidFill>
                <a:latin typeface="Open Sans"/>
              </a:rPr>
              <a:t>. </a:t>
            </a:r>
            <a:r>
              <a:rPr lang="en-US" sz="1200" dirty="0" err="1">
                <a:solidFill>
                  <a:srgbClr val="6E6E63"/>
                </a:solidFill>
                <a:latin typeface="Open Sans"/>
              </a:rPr>
              <a:t>Ou</a:t>
            </a:r>
            <a:r>
              <a:rPr lang="en-US" sz="1200" dirty="0">
                <a:solidFill>
                  <a:srgbClr val="6E6E63"/>
                </a:solidFill>
                <a:latin typeface="Open Sans"/>
              </a:rPr>
              <a:t> </a:t>
            </a:r>
            <a:r>
              <a:rPr lang="en-US" sz="1200" dirty="0" err="1">
                <a:solidFill>
                  <a:srgbClr val="6E6E63"/>
                </a:solidFill>
                <a:latin typeface="Open Sans"/>
              </a:rPr>
              <a:t>seja</a:t>
            </a:r>
            <a:r>
              <a:rPr lang="en-US" sz="1200" dirty="0">
                <a:solidFill>
                  <a:srgbClr val="6E6E63"/>
                </a:solidFill>
                <a:latin typeface="Open Sans"/>
              </a:rPr>
              <a:t>, </a:t>
            </a:r>
            <a:r>
              <a:rPr lang="en-US" sz="1200" dirty="0" err="1">
                <a:solidFill>
                  <a:srgbClr val="6E6E63"/>
                </a:solidFill>
                <a:latin typeface="Open Sans"/>
              </a:rPr>
              <a:t>conseguimos</a:t>
            </a:r>
            <a:r>
              <a:rPr lang="en-US" sz="1200" dirty="0">
                <a:solidFill>
                  <a:srgbClr val="6E6E63"/>
                </a:solidFill>
                <a:latin typeface="Open Sans"/>
              </a:rPr>
              <a:t> </a:t>
            </a:r>
            <a:r>
              <a:rPr lang="en-US" sz="1200" dirty="0" err="1">
                <a:solidFill>
                  <a:srgbClr val="6E6E63"/>
                </a:solidFill>
                <a:latin typeface="Open Sans"/>
              </a:rPr>
              <a:t>informar</a:t>
            </a:r>
            <a:r>
              <a:rPr lang="en-US" sz="1200" dirty="0">
                <a:solidFill>
                  <a:srgbClr val="6E6E63"/>
                </a:solidFill>
                <a:latin typeface="Open Sans"/>
              </a:rPr>
              <a:t> se </a:t>
            </a:r>
            <a:r>
              <a:rPr lang="en-US" sz="1200" dirty="0" err="1">
                <a:solidFill>
                  <a:srgbClr val="6E6E63"/>
                </a:solidFill>
                <a:latin typeface="Open Sans"/>
              </a:rPr>
              <a:t>vai</a:t>
            </a:r>
            <a:r>
              <a:rPr lang="en-US" sz="1200" dirty="0">
                <a:solidFill>
                  <a:srgbClr val="6E6E63"/>
                </a:solidFill>
                <a:latin typeface="Open Sans"/>
              </a:rPr>
              <a:t> </a:t>
            </a:r>
            <a:r>
              <a:rPr lang="en-US" sz="1200" dirty="0" err="1">
                <a:solidFill>
                  <a:srgbClr val="6E6E63"/>
                </a:solidFill>
                <a:latin typeface="Open Sans"/>
              </a:rPr>
              <a:t>chover</a:t>
            </a:r>
            <a:r>
              <a:rPr lang="en-US" sz="1200" dirty="0">
                <a:solidFill>
                  <a:srgbClr val="6E6E63"/>
                </a:solidFill>
                <a:latin typeface="Open Sans"/>
              </a:rPr>
              <a:t> </a:t>
            </a:r>
            <a:r>
              <a:rPr lang="en-US" sz="1200" dirty="0" err="1">
                <a:solidFill>
                  <a:srgbClr val="6E6E63"/>
                </a:solidFill>
                <a:latin typeface="Open Sans"/>
              </a:rPr>
              <a:t>na</a:t>
            </a:r>
            <a:r>
              <a:rPr lang="en-US" sz="1200" dirty="0">
                <a:solidFill>
                  <a:srgbClr val="6E6E63"/>
                </a:solidFill>
                <a:latin typeface="Open Sans"/>
              </a:rPr>
              <a:t> </a:t>
            </a:r>
            <a:r>
              <a:rPr lang="en-US" sz="1200" dirty="0" err="1">
                <a:solidFill>
                  <a:srgbClr val="6E6E63"/>
                </a:solidFill>
                <a:latin typeface="Open Sans"/>
              </a:rPr>
              <a:t>sua</a:t>
            </a:r>
            <a:r>
              <a:rPr lang="en-US" sz="1200" dirty="0">
                <a:solidFill>
                  <a:srgbClr val="6E6E63"/>
                </a:solidFill>
                <a:latin typeface="Open Sans"/>
              </a:rPr>
              <a:t> </a:t>
            </a:r>
            <a:r>
              <a:rPr lang="en-US" sz="1200" dirty="0" err="1">
                <a:solidFill>
                  <a:srgbClr val="6E6E63"/>
                </a:solidFill>
                <a:latin typeface="Open Sans"/>
              </a:rPr>
              <a:t>rua</a:t>
            </a:r>
            <a:r>
              <a:rPr lang="en-US" sz="1200" dirty="0">
                <a:solidFill>
                  <a:srgbClr val="6E6E63"/>
                </a:solidFill>
                <a:latin typeface="Open Sans"/>
              </a:rPr>
              <a:t>.</a:t>
            </a:r>
          </a:p>
        </p:txBody>
      </p:sp>
    </p:spTree>
    <p:extLst>
      <p:ext uri="{BB962C8B-B14F-4D97-AF65-F5344CB8AC3E}">
        <p14:creationId xmlns:p14="http://schemas.microsoft.com/office/powerpoint/2010/main" val="231103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70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pluvion3">
            <a:hlinkClick r:id="" action="ppaction://media"/>
            <a:extLst>
              <a:ext uri="{FF2B5EF4-FFF2-40B4-BE49-F238E27FC236}">
                <a16:creationId xmlns:a16="http://schemas.microsoft.com/office/drawing/2014/main" id="{0E5EAB42-C27F-4F4B-90FA-0396CB6133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72" y="3572"/>
            <a:ext cx="9144000" cy="5143500"/>
          </a:xfrm>
          <a:prstGeom prst="rect">
            <a:avLst/>
          </a:prstGeom>
        </p:spPr>
      </p:pic>
    </p:spTree>
    <p:extLst>
      <p:ext uri="{BB962C8B-B14F-4D97-AF65-F5344CB8AC3E}">
        <p14:creationId xmlns:p14="http://schemas.microsoft.com/office/powerpoint/2010/main" val="308214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p:cNvSpPr>
            <a:spLocks noGrp="1"/>
          </p:cNvSpPr>
          <p:nvPr>
            <p:ph type="title"/>
          </p:nvPr>
        </p:nvSpPr>
        <p:spPr/>
        <p:txBody>
          <a:bodyPr anchor="ctr">
            <a:noAutofit/>
          </a:bodyPr>
          <a:lstStyle/>
          <a:p>
            <a:pPr algn="ctr"/>
            <a:r>
              <a:rPr lang="pt-BR" sz="4950" i="1" dirty="0">
                <a:solidFill>
                  <a:schemeClr val="tx1"/>
                </a:solidFill>
              </a:rPr>
              <a:t>Desafios que extrapolam a dimensão tecnológica</a:t>
            </a:r>
          </a:p>
        </p:txBody>
      </p:sp>
    </p:spTree>
    <p:extLst>
      <p:ext uri="{BB962C8B-B14F-4D97-AF65-F5344CB8AC3E}">
        <p14:creationId xmlns:p14="http://schemas.microsoft.com/office/powerpoint/2010/main" val="1063379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pessoa, homem, terno, gravata&#10;&#10;Descrição gerada automaticamente">
            <a:extLst>
              <a:ext uri="{FF2B5EF4-FFF2-40B4-BE49-F238E27FC236}">
                <a16:creationId xmlns:a16="http://schemas.microsoft.com/office/drawing/2014/main" id="{B6369C73-12B2-4FC7-880C-DC7E04E87C2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 y="7"/>
            <a:ext cx="9143985" cy="5143493"/>
          </a:xfrm>
          <a:prstGeom prst="rect">
            <a:avLst/>
          </a:prstGeom>
        </p:spPr>
      </p:pic>
      <p:pic>
        <p:nvPicPr>
          <p:cNvPr id="2050" name="Picture 2">
            <a:hlinkClick r:id="rId3"/>
            <a:extLst>
              <a:ext uri="{FF2B5EF4-FFF2-40B4-BE49-F238E27FC236}">
                <a16:creationId xmlns:a16="http://schemas.microsoft.com/office/drawing/2014/main" id="{6A90E9D0-9636-4180-947D-3CEF0370E07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3171" y="4327398"/>
            <a:ext cx="755904" cy="75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64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Uma imagem contendo interior, pessoa, foto, parede&#10;&#10;Descrição gerada automaticamente">
            <a:extLst>
              <a:ext uri="{FF2B5EF4-FFF2-40B4-BE49-F238E27FC236}">
                <a16:creationId xmlns:a16="http://schemas.microsoft.com/office/drawing/2014/main" id="{61970217-5AE5-4DC4-91B2-FA8D6BFDB9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3" name="Retângulo 2">
            <a:extLst>
              <a:ext uri="{FF2B5EF4-FFF2-40B4-BE49-F238E27FC236}">
                <a16:creationId xmlns:a16="http://schemas.microsoft.com/office/drawing/2014/main" id="{8A9FBA84-3D26-4D69-89A4-E82CC461AFD3}"/>
              </a:ext>
            </a:extLst>
          </p:cNvPr>
          <p:cNvSpPr/>
          <p:nvPr/>
        </p:nvSpPr>
        <p:spPr>
          <a:xfrm>
            <a:off x="8596934" y="4584192"/>
            <a:ext cx="402336" cy="371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74" name="Picture 2" descr="ícone Youtube, logo Livre de Social Colored Icons">
            <a:hlinkClick r:id="rId3"/>
            <a:extLst>
              <a:ext uri="{FF2B5EF4-FFF2-40B4-BE49-F238E27FC236}">
                <a16:creationId xmlns:a16="http://schemas.microsoft.com/office/drawing/2014/main" id="{431742DD-157A-4F8F-B4F7-EC911E0962A1}"/>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500502" y="4481524"/>
            <a:ext cx="608573" cy="60857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974B3AE0-9CB7-482A-8A8C-1C75BB68AFDF}"/>
              </a:ext>
            </a:extLst>
          </p:cNvPr>
          <p:cNvSpPr txBox="1"/>
          <p:nvPr/>
        </p:nvSpPr>
        <p:spPr>
          <a:xfrm>
            <a:off x="0" y="193584"/>
            <a:ext cx="1877568" cy="2246769"/>
          </a:xfrm>
          <a:prstGeom prst="rect">
            <a:avLst/>
          </a:prstGeom>
          <a:noFill/>
        </p:spPr>
        <p:txBody>
          <a:bodyPr wrap="square">
            <a:spAutoFit/>
          </a:bodyPr>
          <a:lstStyle/>
          <a:p>
            <a:pPr algn="l"/>
            <a:r>
              <a:rPr lang="en-US" sz="2800" b="1" i="0" dirty="0">
                <a:solidFill>
                  <a:schemeClr val="bg1"/>
                </a:solidFill>
                <a:effectLst/>
                <a:latin typeface="Roboto" panose="02000000000000000000" pitchFamily="2" charset="0"/>
              </a:rPr>
              <a:t>Life Inside China's Total Surveillance State</a:t>
            </a:r>
          </a:p>
        </p:txBody>
      </p:sp>
    </p:spTree>
    <p:extLst>
      <p:ext uri="{BB962C8B-B14F-4D97-AF65-F5344CB8AC3E}">
        <p14:creationId xmlns:p14="http://schemas.microsoft.com/office/powerpoint/2010/main" val="2203566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6"/>
          <p:cNvSpPr txBox="1"/>
          <p:nvPr/>
        </p:nvSpPr>
        <p:spPr>
          <a:xfrm>
            <a:off x="560175" y="1766750"/>
            <a:ext cx="8350800" cy="5814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0000"/>
              </a:buClr>
              <a:buSzPts val="6000"/>
              <a:buFont typeface="Rubik"/>
              <a:buNone/>
            </a:pPr>
            <a:r>
              <a:rPr lang="pt-BR" sz="6000" b="1">
                <a:latin typeface="Rubik"/>
                <a:ea typeface="Rubik"/>
                <a:cs typeface="Rubik"/>
                <a:sym typeface="Rubik"/>
              </a:rPr>
              <a:t>INTERVALO</a:t>
            </a:r>
            <a:br>
              <a:rPr lang="pt-BR" sz="6000" b="1">
                <a:latin typeface="Rubik"/>
                <a:ea typeface="Rubik"/>
                <a:cs typeface="Rubik"/>
                <a:sym typeface="Rubik"/>
              </a:rPr>
            </a:br>
            <a:r>
              <a:rPr lang="pt-BR" sz="6000" b="1">
                <a:latin typeface="Rubik"/>
                <a:ea typeface="Rubik"/>
                <a:cs typeface="Rubik"/>
                <a:sym typeface="Rubik"/>
              </a:rPr>
              <a:t>5 MIN</a:t>
            </a:r>
            <a:endParaRPr sz="6000"/>
          </a:p>
        </p:txBody>
      </p:sp>
      <p:sp>
        <p:nvSpPr>
          <p:cNvPr id="257" name="Google Shape;257;p46"/>
          <p:cNvSpPr txBox="1"/>
          <p:nvPr/>
        </p:nvSpPr>
        <p:spPr>
          <a:xfrm>
            <a:off x="560175" y="2894450"/>
            <a:ext cx="8350800" cy="13188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Clr>
                <a:srgbClr val="000000"/>
              </a:buClr>
              <a:buSzPts val="6000"/>
              <a:buFont typeface="Rubik"/>
              <a:buNone/>
            </a:pPr>
            <a:r>
              <a:rPr lang="pt-BR" sz="1800" b="1">
                <a:latin typeface="Rubik"/>
                <a:ea typeface="Rubik"/>
                <a:cs typeface="Rubik"/>
                <a:sym typeface="Rubik"/>
              </a:rPr>
              <a:t>APROVEITE PARA:</a:t>
            </a:r>
            <a:endParaRPr sz="1800" b="1">
              <a:solidFill>
                <a:schemeClr val="dk1"/>
              </a:solidFill>
              <a:latin typeface="Rubik"/>
              <a:ea typeface="Rubik"/>
              <a:cs typeface="Rubik"/>
              <a:sym typeface="Rubik"/>
            </a:endParaRPr>
          </a:p>
          <a:p>
            <a:pPr marL="368300" marR="0" lvl="0" indent="-342900" algn="l" rtl="0">
              <a:lnSpc>
                <a:spcPct val="100000"/>
              </a:lnSpc>
              <a:spcBef>
                <a:spcPts val="0"/>
              </a:spcBef>
              <a:spcAft>
                <a:spcPts val="0"/>
              </a:spcAft>
              <a:buSzPts val="1800"/>
              <a:buFont typeface="Rubik"/>
              <a:buChar char="-"/>
            </a:pPr>
            <a:r>
              <a:rPr lang="pt-BR" sz="1800">
                <a:solidFill>
                  <a:schemeClr val="dk1"/>
                </a:solidFill>
                <a:latin typeface="Rubik"/>
                <a:ea typeface="Rubik"/>
                <a:cs typeface="Rubik"/>
                <a:sym typeface="Rubik"/>
              </a:rPr>
              <a:t>Fazer anotações do que viu até agora (aprendizados, insights, dúvidas)</a:t>
            </a:r>
            <a:endParaRPr sz="1800">
              <a:solidFill>
                <a:schemeClr val="dk1"/>
              </a:solidFill>
              <a:latin typeface="Rubik"/>
              <a:ea typeface="Rubik"/>
              <a:cs typeface="Rubik"/>
              <a:sym typeface="Rubik"/>
            </a:endParaRPr>
          </a:p>
          <a:p>
            <a:pPr marL="368300" marR="0" lvl="0" indent="-342900" algn="l" rtl="0">
              <a:lnSpc>
                <a:spcPct val="100000"/>
              </a:lnSpc>
              <a:spcBef>
                <a:spcPts val="0"/>
              </a:spcBef>
              <a:spcAft>
                <a:spcPts val="0"/>
              </a:spcAft>
              <a:buSzPts val="1800"/>
              <a:buFont typeface="Rubik"/>
              <a:buChar char="-"/>
            </a:pPr>
            <a:r>
              <a:rPr lang="pt-BR" sz="1800">
                <a:latin typeface="Rubik"/>
                <a:ea typeface="Rubik"/>
                <a:cs typeface="Rubik"/>
                <a:sym typeface="Rubik"/>
              </a:rPr>
              <a:t>Levantar-se, esticar os braços e as pernas</a:t>
            </a:r>
            <a:endParaRPr sz="1800">
              <a:latin typeface="Rubik"/>
              <a:ea typeface="Rubik"/>
              <a:cs typeface="Rubik"/>
              <a:sym typeface="Rubik"/>
            </a:endParaRPr>
          </a:p>
          <a:p>
            <a:pPr marL="368300" marR="0" lvl="0" indent="-342900" algn="l" rtl="0">
              <a:lnSpc>
                <a:spcPct val="100000"/>
              </a:lnSpc>
              <a:spcBef>
                <a:spcPts val="0"/>
              </a:spcBef>
              <a:spcAft>
                <a:spcPts val="0"/>
              </a:spcAft>
              <a:buSzPts val="1800"/>
              <a:buFont typeface="Rubik"/>
              <a:buChar char="-"/>
            </a:pPr>
            <a:r>
              <a:rPr lang="pt-BR" sz="1800">
                <a:latin typeface="Rubik"/>
                <a:ea typeface="Rubik"/>
                <a:cs typeface="Rubik"/>
                <a:sym typeface="Rubik"/>
              </a:rPr>
              <a:t>Ir ao toalete</a:t>
            </a:r>
            <a:endParaRPr sz="1800">
              <a:latin typeface="Rubik"/>
              <a:ea typeface="Rubik"/>
              <a:cs typeface="Rubik"/>
              <a:sym typeface="Rubik"/>
            </a:endParaRPr>
          </a:p>
          <a:p>
            <a:pPr marL="368300" marR="0" lvl="0" indent="-342900" algn="l" rtl="0">
              <a:lnSpc>
                <a:spcPct val="100000"/>
              </a:lnSpc>
              <a:spcBef>
                <a:spcPts val="0"/>
              </a:spcBef>
              <a:spcAft>
                <a:spcPts val="0"/>
              </a:spcAft>
              <a:buSzPts val="1800"/>
              <a:buFont typeface="Rubik"/>
              <a:buChar char="-"/>
            </a:pPr>
            <a:r>
              <a:rPr lang="pt-BR" sz="1800">
                <a:latin typeface="Rubik"/>
                <a:ea typeface="Rubik"/>
                <a:cs typeface="Rubik"/>
                <a:sym typeface="Rubik"/>
              </a:rPr>
              <a:t>Pegar uma água, um chá, um snack</a:t>
            </a:r>
            <a:endParaRPr sz="1800">
              <a:latin typeface="Rubik"/>
              <a:ea typeface="Rubik"/>
              <a:cs typeface="Rubik"/>
              <a:sym typeface="Rubik"/>
            </a:endParaRPr>
          </a:p>
        </p:txBody>
      </p:sp>
      <p:pic>
        <p:nvPicPr>
          <p:cNvPr id="258" name="Google Shape;258;p46" descr="Counting down from 5 minutes to zero. Could be useful to time things like speeches or short breaks." title="5 Minute Timer">
            <a:hlinkClick r:id="rId3"/>
          </p:cNvPr>
          <p:cNvPicPr preferRelativeResize="0"/>
          <p:nvPr/>
        </p:nvPicPr>
        <p:blipFill>
          <a:blip r:embed="rId4">
            <a:alphaModFix/>
          </a:blip>
          <a:stretch>
            <a:fillRect/>
          </a:stretch>
        </p:blipFill>
        <p:spPr>
          <a:xfrm>
            <a:off x="5347284" y="480872"/>
            <a:ext cx="2739158" cy="205437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m 15">
            <a:extLst>
              <a:ext uri="{FF2B5EF4-FFF2-40B4-BE49-F238E27FC236}">
                <a16:creationId xmlns:a16="http://schemas.microsoft.com/office/drawing/2014/main" id="{54EB2D72-147D-4278-95D2-B1231693A0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
        <p:nvSpPr>
          <p:cNvPr id="2" name="Título 1">
            <a:extLst>
              <a:ext uri="{FF2B5EF4-FFF2-40B4-BE49-F238E27FC236}">
                <a16:creationId xmlns:a16="http://schemas.microsoft.com/office/drawing/2014/main" id="{29B38DB5-B3DE-4BB9-9F83-BF0EB4366C05}"/>
              </a:ext>
            </a:extLst>
          </p:cNvPr>
          <p:cNvSpPr>
            <a:spLocks noGrp="1"/>
          </p:cNvSpPr>
          <p:nvPr>
            <p:ph type="title"/>
          </p:nvPr>
        </p:nvSpPr>
        <p:spPr/>
        <p:txBody>
          <a:bodyPr/>
          <a:lstStyle/>
          <a:p>
            <a:r>
              <a:rPr lang="pt-BR" dirty="0"/>
              <a:t>Agenda</a:t>
            </a:r>
          </a:p>
        </p:txBody>
      </p:sp>
      <p:grpSp>
        <p:nvGrpSpPr>
          <p:cNvPr id="11" name="Agrupar 10">
            <a:extLst>
              <a:ext uri="{FF2B5EF4-FFF2-40B4-BE49-F238E27FC236}">
                <a16:creationId xmlns:a16="http://schemas.microsoft.com/office/drawing/2014/main" id="{94759CE3-D31D-4AEA-A370-FEFBF6279A5E}"/>
              </a:ext>
            </a:extLst>
          </p:cNvPr>
          <p:cNvGrpSpPr/>
          <p:nvPr/>
        </p:nvGrpSpPr>
        <p:grpSpPr>
          <a:xfrm>
            <a:off x="2429058" y="784371"/>
            <a:ext cx="4447605" cy="4285885"/>
            <a:chOff x="2429058" y="784371"/>
            <a:chExt cx="4447605" cy="4285885"/>
          </a:xfrm>
        </p:grpSpPr>
        <p:sp>
          <p:nvSpPr>
            <p:cNvPr id="12" name="Círculo Parcial 11">
              <a:extLst>
                <a:ext uri="{FF2B5EF4-FFF2-40B4-BE49-F238E27FC236}">
                  <a16:creationId xmlns:a16="http://schemas.microsoft.com/office/drawing/2014/main" id="{E81C6A72-7B95-4A57-ACE7-5F695807A04D}"/>
                </a:ext>
              </a:extLst>
            </p:cNvPr>
            <p:cNvSpPr/>
            <p:nvPr/>
          </p:nvSpPr>
          <p:spPr>
            <a:xfrm rot="1800000">
              <a:off x="2429058" y="784371"/>
              <a:ext cx="4285884" cy="4285884"/>
            </a:xfrm>
            <a:prstGeom prst="pie">
              <a:avLst>
                <a:gd name="adj1" fmla="val 16221222"/>
                <a:gd name="adj2" fmla="val 185492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4" name="Círculo Parcial 13">
              <a:extLst>
                <a:ext uri="{FF2B5EF4-FFF2-40B4-BE49-F238E27FC236}">
                  <a16:creationId xmlns:a16="http://schemas.microsoft.com/office/drawing/2014/main" id="{6987A2B2-78AF-4B28-A372-89871AA25781}"/>
                </a:ext>
              </a:extLst>
            </p:cNvPr>
            <p:cNvSpPr/>
            <p:nvPr/>
          </p:nvSpPr>
          <p:spPr>
            <a:xfrm rot="1800000">
              <a:off x="2429058" y="784371"/>
              <a:ext cx="4285884" cy="4285884"/>
            </a:xfrm>
            <a:prstGeom prst="pie">
              <a:avLst>
                <a:gd name="adj1" fmla="val 20978825"/>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5" name="Círculo Parcial 14">
              <a:extLst>
                <a:ext uri="{FF2B5EF4-FFF2-40B4-BE49-F238E27FC236}">
                  <a16:creationId xmlns:a16="http://schemas.microsoft.com/office/drawing/2014/main" id="{1E36E468-6E3B-4F0E-A58A-4BDC553283EF}"/>
                </a:ext>
              </a:extLst>
            </p:cNvPr>
            <p:cNvSpPr/>
            <p:nvPr/>
          </p:nvSpPr>
          <p:spPr>
            <a:xfrm rot="1800000">
              <a:off x="2429059" y="784372"/>
              <a:ext cx="4285884" cy="4285884"/>
            </a:xfrm>
            <a:prstGeom prst="pie">
              <a:avLst>
                <a:gd name="adj1" fmla="val 18541450"/>
                <a:gd name="adj2" fmla="val 209737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grpSp>
          <p:nvGrpSpPr>
            <p:cNvPr id="3" name="Agrupar 2">
              <a:extLst>
                <a:ext uri="{FF2B5EF4-FFF2-40B4-BE49-F238E27FC236}">
                  <a16:creationId xmlns:a16="http://schemas.microsoft.com/office/drawing/2014/main" id="{00194642-FBE5-4D2F-B4A9-2F63780CA120}"/>
                </a:ext>
              </a:extLst>
            </p:cNvPr>
            <p:cNvGrpSpPr/>
            <p:nvPr/>
          </p:nvGrpSpPr>
          <p:grpSpPr>
            <a:xfrm>
              <a:off x="3229920" y="1479732"/>
              <a:ext cx="3646743" cy="2895489"/>
              <a:chOff x="3229920" y="1479732"/>
              <a:chExt cx="3646743" cy="2895489"/>
            </a:xfrm>
          </p:grpSpPr>
          <p:sp>
            <p:nvSpPr>
              <p:cNvPr id="37" name="Retângulo 36">
                <a:extLst>
                  <a:ext uri="{FF2B5EF4-FFF2-40B4-BE49-F238E27FC236}">
                    <a16:creationId xmlns:a16="http://schemas.microsoft.com/office/drawing/2014/main" id="{8C4F8422-105B-4A17-8ECE-BCE10074ACA4}"/>
                  </a:ext>
                </a:extLst>
              </p:cNvPr>
              <p:cNvSpPr/>
              <p:nvPr/>
            </p:nvSpPr>
            <p:spPr>
              <a:xfrm>
                <a:off x="5343892" y="1479732"/>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Processos</a:t>
                </a:r>
              </a:p>
            </p:txBody>
          </p:sp>
          <p:sp>
            <p:nvSpPr>
              <p:cNvPr id="38" name="Retângulo 37">
                <a:extLst>
                  <a:ext uri="{FF2B5EF4-FFF2-40B4-BE49-F238E27FC236}">
                    <a16:creationId xmlns:a16="http://schemas.microsoft.com/office/drawing/2014/main" id="{467ACDD5-B649-4D88-B41B-E8E4A179CF0B}"/>
                  </a:ext>
                </a:extLst>
              </p:cNvPr>
              <p:cNvSpPr/>
              <p:nvPr/>
            </p:nvSpPr>
            <p:spPr>
              <a:xfrm>
                <a:off x="5804381" y="2654307"/>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Pessoas</a:t>
                </a:r>
              </a:p>
            </p:txBody>
          </p:sp>
          <p:sp>
            <p:nvSpPr>
              <p:cNvPr id="39" name="Retângulo 38">
                <a:extLst>
                  <a:ext uri="{FF2B5EF4-FFF2-40B4-BE49-F238E27FC236}">
                    <a16:creationId xmlns:a16="http://schemas.microsoft.com/office/drawing/2014/main" id="{4C9163A8-9DD1-45F1-8BD3-74018E82AA2B}"/>
                  </a:ext>
                </a:extLst>
              </p:cNvPr>
              <p:cNvSpPr/>
              <p:nvPr/>
            </p:nvSpPr>
            <p:spPr>
              <a:xfrm>
                <a:off x="5236420" y="3829212"/>
                <a:ext cx="1231258"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Ferramentas</a:t>
                </a:r>
              </a:p>
            </p:txBody>
          </p:sp>
          <p:sp>
            <p:nvSpPr>
              <p:cNvPr id="4" name="Círculo Parcial 3">
                <a:extLst>
                  <a:ext uri="{FF2B5EF4-FFF2-40B4-BE49-F238E27FC236}">
                    <a16:creationId xmlns:a16="http://schemas.microsoft.com/office/drawing/2014/main" id="{73590B41-02A5-4818-99FE-79E786DE28E1}"/>
                  </a:ext>
                </a:extLst>
              </p:cNvPr>
              <p:cNvSpPr/>
              <p:nvPr/>
            </p:nvSpPr>
            <p:spPr>
              <a:xfrm rot="1800000">
                <a:off x="3229920" y="1585233"/>
                <a:ext cx="2684160" cy="2684160"/>
              </a:xfrm>
              <a:prstGeom prst="pie">
                <a:avLst>
                  <a:gd name="adj1" fmla="val 8995884"/>
                  <a:gd name="adj2" fmla="val 1620000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a:solidFill>
                    <a:schemeClr val="tx1"/>
                  </a:solidFill>
                </a:endParaRPr>
              </a:p>
            </p:txBody>
          </p:sp>
          <p:sp>
            <p:nvSpPr>
              <p:cNvPr id="5" name="Círculo Parcial 4">
                <a:extLst>
                  <a:ext uri="{FF2B5EF4-FFF2-40B4-BE49-F238E27FC236}">
                    <a16:creationId xmlns:a16="http://schemas.microsoft.com/office/drawing/2014/main" id="{ABDE2EA8-DEEA-40A6-A4BC-EF388E396C97}"/>
                  </a:ext>
                </a:extLst>
              </p:cNvPr>
              <p:cNvSpPr/>
              <p:nvPr/>
            </p:nvSpPr>
            <p:spPr>
              <a:xfrm rot="1800000">
                <a:off x="3229920" y="1585233"/>
                <a:ext cx="2684160" cy="2684160"/>
              </a:xfrm>
              <a:prstGeom prst="pie">
                <a:avLst>
                  <a:gd name="adj1" fmla="val 1788057"/>
                  <a:gd name="adj2" fmla="val 8990214"/>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dirty="0">
                  <a:solidFill>
                    <a:schemeClr val="tx1"/>
                  </a:solidFill>
                </a:endParaRPr>
              </a:p>
            </p:txBody>
          </p:sp>
          <p:sp>
            <p:nvSpPr>
              <p:cNvPr id="6" name="Círculo Parcial 5">
                <a:extLst>
                  <a:ext uri="{FF2B5EF4-FFF2-40B4-BE49-F238E27FC236}">
                    <a16:creationId xmlns:a16="http://schemas.microsoft.com/office/drawing/2014/main" id="{048824A4-CDC7-4FD9-8D41-74D828A6398E}"/>
                  </a:ext>
                </a:extLst>
              </p:cNvPr>
              <p:cNvSpPr/>
              <p:nvPr/>
            </p:nvSpPr>
            <p:spPr>
              <a:xfrm rot="1800000">
                <a:off x="3229920" y="1585233"/>
                <a:ext cx="2684160" cy="2684160"/>
              </a:xfrm>
              <a:prstGeom prst="pie">
                <a:avLst>
                  <a:gd name="adj1" fmla="val 16221222"/>
                  <a:gd name="adj2" fmla="val 1761650"/>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endParaRPr lang="pt-BR" dirty="0">
                  <a:solidFill>
                    <a:schemeClr val="tx1"/>
                  </a:solidFill>
                </a:endParaRPr>
              </a:p>
            </p:txBody>
          </p:sp>
          <p:sp>
            <p:nvSpPr>
              <p:cNvPr id="8" name="Retângulo 7">
                <a:extLst>
                  <a:ext uri="{FF2B5EF4-FFF2-40B4-BE49-F238E27FC236}">
                    <a16:creationId xmlns:a16="http://schemas.microsoft.com/office/drawing/2014/main" id="{4CB62A2F-A8BB-4F51-ADF7-FD7AEA9F351F}"/>
                  </a:ext>
                </a:extLst>
              </p:cNvPr>
              <p:cNvSpPr/>
              <p:nvPr/>
            </p:nvSpPr>
            <p:spPr>
              <a:xfrm>
                <a:off x="3723881" y="2025741"/>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Por quê?</a:t>
                </a:r>
              </a:p>
            </p:txBody>
          </p:sp>
          <p:sp>
            <p:nvSpPr>
              <p:cNvPr id="9" name="Retângulo 8">
                <a:extLst>
                  <a:ext uri="{FF2B5EF4-FFF2-40B4-BE49-F238E27FC236}">
                    <a16:creationId xmlns:a16="http://schemas.microsoft.com/office/drawing/2014/main" id="{C0CAEC74-96E2-4608-96D7-6E35F173BBAC}"/>
                  </a:ext>
                </a:extLst>
              </p:cNvPr>
              <p:cNvSpPr/>
              <p:nvPr/>
            </p:nvSpPr>
            <p:spPr>
              <a:xfrm>
                <a:off x="4914078" y="265430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bg1"/>
                    </a:solidFill>
                  </a:rPr>
                  <a:t>Como?</a:t>
                </a:r>
              </a:p>
            </p:txBody>
          </p:sp>
          <p:sp>
            <p:nvSpPr>
              <p:cNvPr id="10" name="Retângulo 9">
                <a:extLst>
                  <a:ext uri="{FF2B5EF4-FFF2-40B4-BE49-F238E27FC236}">
                    <a16:creationId xmlns:a16="http://schemas.microsoft.com/office/drawing/2014/main" id="{877B86E6-71EF-476D-B369-60E274D93479}"/>
                  </a:ext>
                </a:extLst>
              </p:cNvPr>
              <p:cNvSpPr/>
              <p:nvPr/>
            </p:nvSpPr>
            <p:spPr>
              <a:xfrm>
                <a:off x="3723881" y="327999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O quê?</a:t>
                </a:r>
              </a:p>
            </p:txBody>
          </p:sp>
        </p:grpSp>
      </p:grpSp>
    </p:spTree>
    <p:extLst>
      <p:ext uri="{BB962C8B-B14F-4D97-AF65-F5344CB8AC3E}">
        <p14:creationId xmlns:p14="http://schemas.microsoft.com/office/powerpoint/2010/main" val="934132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84FB77-EE66-4BDE-98AA-FB1F2FB887D2}"/>
              </a:ext>
            </a:extLst>
          </p:cNvPr>
          <p:cNvSpPr>
            <a:spLocks noGrp="1"/>
          </p:cNvSpPr>
          <p:nvPr>
            <p:ph type="title"/>
          </p:nvPr>
        </p:nvSpPr>
        <p:spPr/>
        <p:txBody>
          <a:bodyPr/>
          <a:lstStyle/>
          <a:p>
            <a:r>
              <a:rPr lang="pt-BR" dirty="0"/>
              <a:t>Alguns tipos de problemas de ML</a:t>
            </a:r>
          </a:p>
        </p:txBody>
      </p:sp>
      <p:graphicFrame>
        <p:nvGraphicFramePr>
          <p:cNvPr id="6" name="Tabela 5">
            <a:extLst>
              <a:ext uri="{FF2B5EF4-FFF2-40B4-BE49-F238E27FC236}">
                <a16:creationId xmlns:a16="http://schemas.microsoft.com/office/drawing/2014/main" id="{328CA46D-8297-4171-9DE1-0DBA9979786E}"/>
              </a:ext>
            </a:extLst>
          </p:cNvPr>
          <p:cNvGraphicFramePr>
            <a:graphicFrameLocks noGrp="1"/>
          </p:cNvGraphicFramePr>
          <p:nvPr/>
        </p:nvGraphicFramePr>
        <p:xfrm>
          <a:off x="373420" y="1010970"/>
          <a:ext cx="8462056" cy="3505693"/>
        </p:xfrm>
        <a:graphic>
          <a:graphicData uri="http://schemas.openxmlformats.org/drawingml/2006/table">
            <a:tbl>
              <a:tblPr firstRow="1" firstCol="1" bandRow="1">
                <a:tableStyleId>{9D7B26C5-4107-4FEC-AEDC-1716B250A1EF}</a:tableStyleId>
              </a:tblPr>
              <a:tblGrid>
                <a:gridCol w="2191056">
                  <a:extLst>
                    <a:ext uri="{9D8B030D-6E8A-4147-A177-3AD203B41FA5}">
                      <a16:colId xmlns:a16="http://schemas.microsoft.com/office/drawing/2014/main" val="3957153047"/>
                    </a:ext>
                  </a:extLst>
                </a:gridCol>
                <a:gridCol w="2412000">
                  <a:extLst>
                    <a:ext uri="{9D8B030D-6E8A-4147-A177-3AD203B41FA5}">
                      <a16:colId xmlns:a16="http://schemas.microsoft.com/office/drawing/2014/main" val="2427612988"/>
                    </a:ext>
                  </a:extLst>
                </a:gridCol>
                <a:gridCol w="3859000">
                  <a:extLst>
                    <a:ext uri="{9D8B030D-6E8A-4147-A177-3AD203B41FA5}">
                      <a16:colId xmlns:a16="http://schemas.microsoft.com/office/drawing/2014/main" val="2306801534"/>
                    </a:ext>
                  </a:extLst>
                </a:gridCol>
              </a:tblGrid>
              <a:tr h="151583">
                <a:tc>
                  <a:txBody>
                    <a:bodyPr/>
                    <a:lstStyle/>
                    <a:p>
                      <a:pPr algn="l" fontAlgn="ctr"/>
                      <a:r>
                        <a:rPr lang="pt-BR" sz="1200" b="1" dirty="0">
                          <a:solidFill>
                            <a:srgbClr val="202124"/>
                          </a:solidFill>
                          <a:effectLst/>
                        </a:rPr>
                        <a:t>Tipo</a:t>
                      </a:r>
                      <a:endParaRPr lang="pt-BR" sz="1200" b="1" dirty="0">
                        <a:solidFill>
                          <a:srgbClr val="202124"/>
                        </a:solidFill>
                        <a:effectLst/>
                        <a:latin typeface="Roboto"/>
                      </a:endParaRPr>
                    </a:p>
                  </a:txBody>
                  <a:tcPr marL="54443" marR="54443" marT="54443" marB="54443" anchor="ctr"/>
                </a:tc>
                <a:tc>
                  <a:txBody>
                    <a:bodyPr/>
                    <a:lstStyle/>
                    <a:p>
                      <a:pPr algn="l" fontAlgn="ctr"/>
                      <a:r>
                        <a:rPr lang="pt-BR" sz="1200" b="1" dirty="0">
                          <a:solidFill>
                            <a:srgbClr val="202124"/>
                          </a:solidFill>
                          <a:effectLst/>
                        </a:rPr>
                        <a:t>Descrição</a:t>
                      </a:r>
                      <a:endParaRPr lang="pt-BR" sz="1200" b="1" dirty="0">
                        <a:solidFill>
                          <a:srgbClr val="202124"/>
                        </a:solidFill>
                        <a:effectLst/>
                        <a:latin typeface="Roboto"/>
                      </a:endParaRPr>
                    </a:p>
                  </a:txBody>
                  <a:tcPr marL="54443" marR="54443" marT="54443" marB="54443" anchor="ctr"/>
                </a:tc>
                <a:tc>
                  <a:txBody>
                    <a:bodyPr/>
                    <a:lstStyle/>
                    <a:p>
                      <a:pPr algn="l" fontAlgn="ctr"/>
                      <a:r>
                        <a:rPr lang="pt-BR" sz="1200" b="1" dirty="0">
                          <a:solidFill>
                            <a:srgbClr val="202124"/>
                          </a:solidFill>
                          <a:effectLst/>
                        </a:rPr>
                        <a:t>Exemplos</a:t>
                      </a:r>
                      <a:endParaRPr lang="pt-BR" sz="1200" b="1" dirty="0">
                        <a:solidFill>
                          <a:srgbClr val="202124"/>
                        </a:solidFill>
                        <a:effectLst/>
                        <a:latin typeface="Roboto"/>
                      </a:endParaRPr>
                    </a:p>
                  </a:txBody>
                  <a:tcPr marL="54443" marR="54443" marT="54443" marB="54443" anchor="ctr"/>
                </a:tc>
                <a:extLst>
                  <a:ext uri="{0D108BD9-81ED-4DB2-BD59-A6C34878D82A}">
                    <a16:rowId xmlns:a16="http://schemas.microsoft.com/office/drawing/2014/main" val="3619181647"/>
                  </a:ext>
                </a:extLst>
              </a:tr>
              <a:tr h="220071">
                <a:tc>
                  <a:txBody>
                    <a:bodyPr/>
                    <a:lstStyle/>
                    <a:p>
                      <a:pPr algn="l" fontAlgn="t"/>
                      <a:r>
                        <a:rPr lang="pt-BR" sz="1100" dirty="0">
                          <a:effectLst/>
                        </a:rPr>
                        <a:t>Classificação</a:t>
                      </a:r>
                    </a:p>
                  </a:txBody>
                  <a:tcPr marL="54443" marR="54443" marT="47638" marB="54443"/>
                </a:tc>
                <a:tc>
                  <a:txBody>
                    <a:bodyPr/>
                    <a:lstStyle/>
                    <a:p>
                      <a:pPr algn="l" fontAlgn="t"/>
                      <a:r>
                        <a:rPr lang="en-US" sz="1100" dirty="0" err="1">
                          <a:effectLst/>
                        </a:rPr>
                        <a:t>Escolher</a:t>
                      </a:r>
                      <a:r>
                        <a:rPr lang="en-US" sz="1100" dirty="0">
                          <a:effectLst/>
                        </a:rPr>
                        <a:t> </a:t>
                      </a:r>
                      <a:r>
                        <a:rPr lang="en-US" sz="1100" dirty="0" err="1">
                          <a:effectLst/>
                        </a:rPr>
                        <a:t>uma</a:t>
                      </a:r>
                      <a:r>
                        <a:rPr lang="en-US" sz="1100" dirty="0">
                          <a:effectLst/>
                        </a:rPr>
                        <a:t> </a:t>
                      </a:r>
                      <a:r>
                        <a:rPr lang="en-US" sz="1100" dirty="0" err="1">
                          <a:effectLst/>
                        </a:rPr>
                        <a:t>classe</a:t>
                      </a:r>
                      <a:r>
                        <a:rPr lang="en-US" sz="1100" dirty="0">
                          <a:effectLst/>
                        </a:rPr>
                        <a:t> entre </a:t>
                      </a:r>
                      <a:r>
                        <a:rPr lang="en-US" sz="1100" dirty="0" err="1">
                          <a:effectLst/>
                        </a:rPr>
                        <a:t>duas</a:t>
                      </a:r>
                      <a:r>
                        <a:rPr lang="en-US" sz="1100" dirty="0">
                          <a:effectLst/>
                        </a:rPr>
                        <a:t> </a:t>
                      </a:r>
                      <a:r>
                        <a:rPr lang="en-US" sz="1100" dirty="0" err="1">
                          <a:effectLst/>
                        </a:rPr>
                        <a:t>ou</a:t>
                      </a:r>
                      <a:r>
                        <a:rPr lang="en-US" sz="1100" dirty="0">
                          <a:effectLst/>
                        </a:rPr>
                        <a:t> </a:t>
                      </a:r>
                      <a:r>
                        <a:rPr lang="en-US" sz="1100" dirty="0" err="1">
                          <a:effectLst/>
                        </a:rPr>
                        <a:t>mais</a:t>
                      </a:r>
                      <a:endParaRPr lang="en-US" sz="1100" dirty="0">
                        <a:effectLst/>
                      </a:endParaRPr>
                    </a:p>
                  </a:txBody>
                  <a:tcPr marL="54443" marR="54443" marT="47638" marB="54443"/>
                </a:tc>
                <a:tc>
                  <a:txBody>
                    <a:bodyPr/>
                    <a:lstStyle/>
                    <a:p>
                      <a:pPr algn="l" fontAlgn="t"/>
                      <a:r>
                        <a:rPr lang="en-US" sz="1100" dirty="0">
                          <a:effectLst/>
                        </a:rPr>
                        <a:t>O </a:t>
                      </a:r>
                      <a:r>
                        <a:rPr lang="en-US" sz="1100" dirty="0" err="1">
                          <a:effectLst/>
                        </a:rPr>
                        <a:t>cliente</a:t>
                      </a:r>
                      <a:r>
                        <a:rPr lang="en-US" sz="1100" dirty="0">
                          <a:effectLst/>
                        </a:rPr>
                        <a:t> </a:t>
                      </a:r>
                      <a:r>
                        <a:rPr lang="en-US" sz="1100" dirty="0" err="1">
                          <a:effectLst/>
                        </a:rPr>
                        <a:t>irá</a:t>
                      </a:r>
                      <a:r>
                        <a:rPr lang="en-US" sz="1100" dirty="0">
                          <a:effectLst/>
                        </a:rPr>
                        <a:t> </a:t>
                      </a:r>
                      <a:r>
                        <a:rPr lang="en-US" sz="1100" dirty="0" err="1">
                          <a:effectLst/>
                        </a:rPr>
                        <a:t>pagar</a:t>
                      </a:r>
                      <a:r>
                        <a:rPr lang="en-US" sz="1100" dirty="0">
                          <a:effectLst/>
                        </a:rPr>
                        <a:t> a </a:t>
                      </a:r>
                      <a:r>
                        <a:rPr lang="en-US" sz="1100" dirty="0" err="1">
                          <a:effectLst/>
                        </a:rPr>
                        <a:t>dívida</a:t>
                      </a:r>
                      <a:r>
                        <a:rPr lang="en-US" sz="1100" dirty="0">
                          <a:effectLst/>
                        </a:rPr>
                        <a:t>?</a:t>
                      </a:r>
                    </a:p>
                  </a:txBody>
                  <a:tcPr marL="54443" marR="54443" marT="47638" marB="54443"/>
                </a:tc>
                <a:extLst>
                  <a:ext uri="{0D108BD9-81ED-4DB2-BD59-A6C34878D82A}">
                    <a16:rowId xmlns:a16="http://schemas.microsoft.com/office/drawing/2014/main" val="2966548222"/>
                  </a:ext>
                </a:extLst>
              </a:tr>
              <a:tr h="134045">
                <a:tc>
                  <a:txBody>
                    <a:bodyPr/>
                    <a:lstStyle/>
                    <a:p>
                      <a:pPr algn="l" fontAlgn="t"/>
                      <a:r>
                        <a:rPr lang="pt-BR" sz="1100" dirty="0">
                          <a:effectLst/>
                        </a:rPr>
                        <a:t>Regressão</a:t>
                      </a:r>
                      <a:br>
                        <a:rPr lang="pt-BR" sz="1100" dirty="0">
                          <a:effectLst/>
                        </a:rPr>
                      </a:br>
                      <a:endParaRPr lang="pt-BR" sz="1100" dirty="0">
                        <a:effectLst/>
                      </a:endParaRPr>
                    </a:p>
                  </a:txBody>
                  <a:tcPr marL="54443" marR="54443" marT="47638" marB="54443"/>
                </a:tc>
                <a:tc>
                  <a:txBody>
                    <a:bodyPr/>
                    <a:lstStyle/>
                    <a:p>
                      <a:pPr algn="l" fontAlgn="t"/>
                      <a:r>
                        <a:rPr lang="pt-BR" sz="1100" dirty="0">
                          <a:effectLst/>
                        </a:rPr>
                        <a:t>Prever valores numéricos</a:t>
                      </a:r>
                    </a:p>
                  </a:txBody>
                  <a:tcPr marL="54443" marR="54443" marT="47638" marB="54443"/>
                </a:tc>
                <a:tc>
                  <a:txBody>
                    <a:bodyPr/>
                    <a:lstStyle/>
                    <a:p>
                      <a:pPr algn="l" fontAlgn="t"/>
                      <a:r>
                        <a:rPr lang="pt-BR" sz="1100" dirty="0">
                          <a:effectLst/>
                        </a:rPr>
                        <a:t>Qual preço de um imóvel?</a:t>
                      </a:r>
                    </a:p>
                  </a:txBody>
                  <a:tcPr marL="54443" marR="54443" marT="47638" marB="54443"/>
                </a:tc>
                <a:extLst>
                  <a:ext uri="{0D108BD9-81ED-4DB2-BD59-A6C34878D82A}">
                    <a16:rowId xmlns:a16="http://schemas.microsoft.com/office/drawing/2014/main" val="2397684255"/>
                  </a:ext>
                </a:extLst>
              </a:tr>
              <a:tr h="134045">
                <a:tc>
                  <a:txBody>
                    <a:bodyPr/>
                    <a:lstStyle/>
                    <a:p>
                      <a:pPr algn="l" fontAlgn="t"/>
                      <a:r>
                        <a:rPr lang="pt-BR" sz="1100" dirty="0" err="1">
                          <a:effectLst/>
                        </a:rPr>
                        <a:t>Clustering</a:t>
                      </a:r>
                      <a:br>
                        <a:rPr lang="pt-BR" sz="1100" dirty="0">
                          <a:effectLst/>
                        </a:rPr>
                      </a:br>
                      <a:endParaRPr lang="pt-BR" sz="1100" dirty="0">
                        <a:effectLst/>
                      </a:endParaRPr>
                    </a:p>
                  </a:txBody>
                  <a:tcPr marL="54443" marR="54443" marT="47638" marB="54443"/>
                </a:tc>
                <a:tc>
                  <a:txBody>
                    <a:bodyPr/>
                    <a:lstStyle/>
                    <a:p>
                      <a:pPr algn="l" fontAlgn="t"/>
                      <a:r>
                        <a:rPr lang="pt-BR" sz="1100" dirty="0">
                          <a:effectLst/>
                        </a:rPr>
                        <a:t>Agrupar itens similares</a:t>
                      </a:r>
                    </a:p>
                  </a:txBody>
                  <a:tcPr marL="54443" marR="54443" marT="47638" marB="54443"/>
                </a:tc>
                <a:tc>
                  <a:txBody>
                    <a:bodyPr/>
                    <a:lstStyle/>
                    <a:p>
                      <a:pPr algn="l" fontAlgn="t"/>
                      <a:r>
                        <a:rPr lang="pt-BR" sz="1100" dirty="0">
                          <a:effectLst/>
                        </a:rPr>
                        <a:t>Quais são os segmentos de clientes?</a:t>
                      </a:r>
                    </a:p>
                  </a:txBody>
                  <a:tcPr marL="54443" marR="54443" marT="47638" marB="54443"/>
                </a:tc>
                <a:extLst>
                  <a:ext uri="{0D108BD9-81ED-4DB2-BD59-A6C34878D82A}">
                    <a16:rowId xmlns:a16="http://schemas.microsoft.com/office/drawing/2014/main" val="2538767680"/>
                  </a:ext>
                </a:extLst>
              </a:tr>
              <a:tr h="180724">
                <a:tc>
                  <a:txBody>
                    <a:bodyPr/>
                    <a:lstStyle/>
                    <a:p>
                      <a:pPr algn="l" fontAlgn="t"/>
                      <a:r>
                        <a:rPr lang="pt-BR" sz="1100" dirty="0">
                          <a:effectLst/>
                        </a:rPr>
                        <a:t>Recomendações</a:t>
                      </a:r>
                      <a:br>
                        <a:rPr lang="pt-BR" sz="1100" dirty="0">
                          <a:effectLst/>
                        </a:rPr>
                      </a:br>
                      <a:endParaRPr lang="pt-BR" sz="1100" dirty="0">
                        <a:effectLst/>
                      </a:endParaRPr>
                    </a:p>
                  </a:txBody>
                  <a:tcPr marL="54443" marR="54443" marT="47638" marB="54443"/>
                </a:tc>
                <a:tc>
                  <a:txBody>
                    <a:bodyPr/>
                    <a:lstStyle/>
                    <a:p>
                      <a:pPr algn="l" fontAlgn="t"/>
                      <a:r>
                        <a:rPr lang="en-US" sz="1100" dirty="0" err="1">
                          <a:effectLst/>
                        </a:rPr>
                        <a:t>Inferir</a:t>
                      </a:r>
                      <a:r>
                        <a:rPr lang="en-US" sz="1100" dirty="0">
                          <a:effectLst/>
                        </a:rPr>
                        <a:t> </a:t>
                      </a:r>
                      <a:r>
                        <a:rPr lang="en-US" sz="1100" dirty="0" err="1">
                          <a:effectLst/>
                        </a:rPr>
                        <a:t>padrões</a:t>
                      </a:r>
                      <a:r>
                        <a:rPr lang="en-US" sz="1100" dirty="0">
                          <a:effectLst/>
                        </a:rPr>
                        <a:t> de </a:t>
                      </a:r>
                      <a:r>
                        <a:rPr lang="en-US" sz="1100" dirty="0" err="1">
                          <a:effectLst/>
                        </a:rPr>
                        <a:t>associação</a:t>
                      </a:r>
                      <a:endParaRPr lang="en-US" sz="1100" dirty="0">
                        <a:effectLst/>
                      </a:endParaRPr>
                    </a:p>
                  </a:txBody>
                  <a:tcPr marL="54443" marR="54443" marT="47638" marB="54443"/>
                </a:tc>
                <a:tc>
                  <a:txBody>
                    <a:bodyPr/>
                    <a:lstStyle/>
                    <a:p>
                      <a:pPr algn="l" fontAlgn="t"/>
                      <a:r>
                        <a:rPr lang="en-US" sz="1100" dirty="0">
                          <a:effectLst/>
                        </a:rPr>
                        <a:t>Qual </a:t>
                      </a:r>
                      <a:r>
                        <a:rPr lang="en-US" sz="1100" dirty="0" err="1">
                          <a:effectLst/>
                        </a:rPr>
                        <a:t>produto</a:t>
                      </a:r>
                      <a:r>
                        <a:rPr lang="en-US" sz="1100" dirty="0">
                          <a:effectLst/>
                        </a:rPr>
                        <a:t> </a:t>
                      </a:r>
                      <a:r>
                        <a:rPr lang="en-US" sz="1100" dirty="0" err="1">
                          <a:effectLst/>
                        </a:rPr>
                        <a:t>recomendar</a:t>
                      </a:r>
                      <a:r>
                        <a:rPr lang="en-US" sz="1100" dirty="0">
                          <a:effectLst/>
                        </a:rPr>
                        <a:t>?</a:t>
                      </a:r>
                    </a:p>
                  </a:txBody>
                  <a:tcPr marL="54443" marR="54443" marT="47638" marB="54443"/>
                </a:tc>
                <a:extLst>
                  <a:ext uri="{0D108BD9-81ED-4DB2-BD59-A6C34878D82A}">
                    <a16:rowId xmlns:a16="http://schemas.microsoft.com/office/drawing/2014/main" val="3010669389"/>
                  </a:ext>
                </a:extLst>
              </a:tr>
              <a:tr h="291759">
                <a:tc>
                  <a:txBody>
                    <a:bodyPr/>
                    <a:lstStyle/>
                    <a:p>
                      <a:pPr algn="l" fontAlgn="t"/>
                      <a:r>
                        <a:rPr lang="pt-BR" sz="1100" dirty="0">
                          <a:effectLst/>
                        </a:rPr>
                        <a:t>Estruturação de dados complexos</a:t>
                      </a:r>
                    </a:p>
                  </a:txBody>
                  <a:tcPr marL="54443" marR="54443" marT="47638" marB="54443"/>
                </a:tc>
                <a:tc>
                  <a:txBody>
                    <a:bodyPr/>
                    <a:lstStyle/>
                    <a:p>
                      <a:pPr algn="l" fontAlgn="t"/>
                      <a:r>
                        <a:rPr lang="pt-BR" sz="1100" dirty="0">
                          <a:effectLst/>
                        </a:rPr>
                        <a:t>Fatoração de dados</a:t>
                      </a:r>
                    </a:p>
                  </a:txBody>
                  <a:tcPr marL="54443" marR="54443" marT="47638" marB="54443"/>
                </a:tc>
                <a:tc>
                  <a:txBody>
                    <a:bodyPr/>
                    <a:lstStyle/>
                    <a:p>
                      <a:pPr algn="l" fontAlgn="t"/>
                      <a:r>
                        <a:rPr lang="en-US" sz="1100" dirty="0" err="1">
                          <a:effectLst/>
                        </a:rPr>
                        <a:t>Quão</a:t>
                      </a:r>
                      <a:r>
                        <a:rPr lang="en-US" sz="1100" dirty="0">
                          <a:effectLst/>
                        </a:rPr>
                        <a:t> </a:t>
                      </a:r>
                      <a:r>
                        <a:rPr lang="en-US" sz="1100" dirty="0" err="1">
                          <a:effectLst/>
                        </a:rPr>
                        <a:t>positivos</a:t>
                      </a:r>
                      <a:r>
                        <a:rPr lang="en-US" sz="1100" dirty="0">
                          <a:effectLst/>
                        </a:rPr>
                        <a:t> </a:t>
                      </a:r>
                      <a:r>
                        <a:rPr lang="en-US" sz="1100" dirty="0" err="1">
                          <a:effectLst/>
                        </a:rPr>
                        <a:t>são</a:t>
                      </a:r>
                      <a:r>
                        <a:rPr lang="en-US" sz="1100" dirty="0">
                          <a:effectLst/>
                        </a:rPr>
                        <a:t> </a:t>
                      </a:r>
                      <a:r>
                        <a:rPr lang="en-US" sz="1100" dirty="0" err="1">
                          <a:effectLst/>
                        </a:rPr>
                        <a:t>os</a:t>
                      </a:r>
                      <a:r>
                        <a:rPr lang="en-US" sz="1100" dirty="0">
                          <a:effectLst/>
                        </a:rPr>
                        <a:t> </a:t>
                      </a:r>
                      <a:r>
                        <a:rPr lang="en-US" sz="1100" dirty="0" err="1">
                          <a:effectLst/>
                        </a:rPr>
                        <a:t>comentários</a:t>
                      </a:r>
                      <a:r>
                        <a:rPr lang="en-US" sz="1100" dirty="0">
                          <a:effectLst/>
                        </a:rPr>
                        <a:t>? </a:t>
                      </a:r>
                    </a:p>
                    <a:p>
                      <a:pPr algn="l" fontAlgn="t"/>
                      <a:r>
                        <a:rPr lang="en-US" sz="1050" dirty="0">
                          <a:effectLst/>
                        </a:rPr>
                        <a:t>(</a:t>
                      </a:r>
                      <a:r>
                        <a:rPr lang="en-US" sz="1050" dirty="0" err="1">
                          <a:effectLst/>
                        </a:rPr>
                        <a:t>transformar</a:t>
                      </a:r>
                      <a:r>
                        <a:rPr lang="en-US" sz="1050" dirty="0">
                          <a:effectLst/>
                        </a:rPr>
                        <a:t> conjuntos de </a:t>
                      </a:r>
                      <a:r>
                        <a:rPr lang="en-US" sz="1050" dirty="0" err="1">
                          <a:effectLst/>
                        </a:rPr>
                        <a:t>palavras</a:t>
                      </a:r>
                      <a:r>
                        <a:rPr lang="en-US" sz="1050" dirty="0">
                          <a:effectLst/>
                        </a:rPr>
                        <a:t> </a:t>
                      </a:r>
                      <a:r>
                        <a:rPr lang="en-US" sz="1050" dirty="0" err="1">
                          <a:effectLst/>
                        </a:rPr>
                        <a:t>em</a:t>
                      </a:r>
                      <a:r>
                        <a:rPr lang="en-US" sz="1050" dirty="0">
                          <a:effectLst/>
                        </a:rPr>
                        <a:t> </a:t>
                      </a:r>
                      <a:r>
                        <a:rPr lang="en-US" sz="1050" dirty="0" err="1">
                          <a:effectLst/>
                        </a:rPr>
                        <a:t>matrizes</a:t>
                      </a:r>
                      <a:r>
                        <a:rPr lang="en-US" sz="1050" dirty="0">
                          <a:effectLst/>
                        </a:rPr>
                        <a:t> </a:t>
                      </a:r>
                      <a:r>
                        <a:rPr lang="en-US" sz="1050" dirty="0" err="1">
                          <a:effectLst/>
                        </a:rPr>
                        <a:t>numéricas</a:t>
                      </a:r>
                      <a:r>
                        <a:rPr lang="en-US" sz="1050" dirty="0">
                          <a:effectLst/>
                        </a:rPr>
                        <a:t> </a:t>
                      </a:r>
                      <a:r>
                        <a:rPr lang="en-US" sz="1050" dirty="0" err="1">
                          <a:effectLst/>
                        </a:rPr>
                        <a:t>ordenadas</a:t>
                      </a:r>
                      <a:r>
                        <a:rPr lang="en-US" sz="1050" dirty="0">
                          <a:effectLst/>
                        </a:rPr>
                        <a:t>)</a:t>
                      </a:r>
                      <a:endParaRPr lang="en-US" sz="1100" dirty="0">
                        <a:effectLst/>
                      </a:endParaRPr>
                    </a:p>
                  </a:txBody>
                  <a:tcPr marL="54443" marR="54443" marT="47638" marB="54443"/>
                </a:tc>
                <a:extLst>
                  <a:ext uri="{0D108BD9-81ED-4DB2-BD59-A6C34878D82A}">
                    <a16:rowId xmlns:a16="http://schemas.microsoft.com/office/drawing/2014/main" val="687999811"/>
                  </a:ext>
                </a:extLst>
              </a:tr>
              <a:tr h="220071">
                <a:tc>
                  <a:txBody>
                    <a:bodyPr/>
                    <a:lstStyle/>
                    <a:p>
                      <a:pPr algn="l" fontAlgn="t"/>
                      <a:r>
                        <a:rPr lang="pt-BR" sz="1100" dirty="0">
                          <a:effectLst/>
                        </a:rPr>
                        <a:t>Redução de complexidade / Detecção de anomalias</a:t>
                      </a:r>
                    </a:p>
                  </a:txBody>
                  <a:tcPr marL="54443" marR="54443" marT="47638" marB="54443"/>
                </a:tc>
                <a:tc>
                  <a:txBody>
                    <a:bodyPr/>
                    <a:lstStyle/>
                    <a:p>
                      <a:pPr algn="l" fontAlgn="t"/>
                      <a:r>
                        <a:rPr lang="en-US" sz="1100" dirty="0" err="1">
                          <a:effectLst/>
                        </a:rPr>
                        <a:t>Redimensionamento</a:t>
                      </a:r>
                      <a:r>
                        <a:rPr lang="en-US" sz="1100" dirty="0">
                          <a:effectLst/>
                        </a:rPr>
                        <a:t> dos dados</a:t>
                      </a:r>
                    </a:p>
                  </a:txBody>
                  <a:tcPr marL="54443" marR="54443" marT="47638" marB="54443"/>
                </a:tc>
                <a:tc>
                  <a:txBody>
                    <a:bodyPr/>
                    <a:lstStyle/>
                    <a:p>
                      <a:pPr algn="l" fontAlgn="t"/>
                      <a:r>
                        <a:rPr lang="pt-BR" sz="1100" dirty="0">
                          <a:effectLst/>
                        </a:rPr>
                        <a:t>Como simplificar meus dados?</a:t>
                      </a:r>
                    </a:p>
                  </a:txBody>
                  <a:tcPr marL="54443" marR="54443" marT="47638" marB="54443"/>
                </a:tc>
                <a:extLst>
                  <a:ext uri="{0D108BD9-81ED-4DB2-BD59-A6C34878D82A}">
                    <a16:rowId xmlns:a16="http://schemas.microsoft.com/office/drawing/2014/main" val="3616756194"/>
                  </a:ext>
                </a:extLst>
              </a:tr>
              <a:tr h="134045">
                <a:tc>
                  <a:txBody>
                    <a:bodyPr/>
                    <a:lstStyle/>
                    <a:p>
                      <a:pPr algn="l" fontAlgn="t"/>
                      <a:r>
                        <a:rPr lang="pt-BR" sz="1100" dirty="0">
                          <a:effectLst/>
                        </a:rPr>
                        <a:t>Séries temporais</a:t>
                      </a:r>
                    </a:p>
                    <a:p>
                      <a:pPr algn="l" fontAlgn="t"/>
                      <a:endParaRPr lang="pt-BR" sz="1100" dirty="0">
                        <a:effectLst/>
                      </a:endParaRPr>
                    </a:p>
                  </a:txBody>
                  <a:tcPr marL="54443" marR="54443" marT="47638" marB="54443"/>
                </a:tc>
                <a:tc>
                  <a:txBody>
                    <a:bodyPr/>
                    <a:lstStyle/>
                    <a:p>
                      <a:pPr algn="l" fontAlgn="t"/>
                      <a:r>
                        <a:rPr lang="en-US" sz="1100" dirty="0" err="1">
                          <a:effectLst/>
                        </a:rPr>
                        <a:t>Previsão</a:t>
                      </a:r>
                      <a:r>
                        <a:rPr lang="en-US" sz="1100" dirty="0">
                          <a:effectLst/>
                        </a:rPr>
                        <a:t> de </a:t>
                      </a:r>
                      <a:r>
                        <a:rPr lang="en-US" sz="1100" dirty="0" err="1">
                          <a:effectLst/>
                        </a:rPr>
                        <a:t>valores</a:t>
                      </a:r>
                      <a:r>
                        <a:rPr lang="en-US" sz="1100" dirty="0">
                          <a:effectLst/>
                        </a:rPr>
                        <a:t> </a:t>
                      </a:r>
                      <a:r>
                        <a:rPr lang="en-US" sz="1100" dirty="0" err="1">
                          <a:effectLst/>
                        </a:rPr>
                        <a:t>ao</a:t>
                      </a:r>
                      <a:r>
                        <a:rPr lang="en-US" sz="1100" dirty="0">
                          <a:effectLst/>
                        </a:rPr>
                        <a:t> </a:t>
                      </a:r>
                      <a:r>
                        <a:rPr lang="en-US" sz="1100" dirty="0" err="1">
                          <a:effectLst/>
                        </a:rPr>
                        <a:t>longo</a:t>
                      </a:r>
                      <a:r>
                        <a:rPr lang="en-US" sz="1100" dirty="0">
                          <a:effectLst/>
                        </a:rPr>
                        <a:t> do tempo</a:t>
                      </a:r>
                    </a:p>
                  </a:txBody>
                  <a:tcPr marL="54443" marR="54443" marT="47638" marB="54443"/>
                </a:tc>
                <a:tc>
                  <a:txBody>
                    <a:bodyPr/>
                    <a:lstStyle/>
                    <a:p>
                      <a:pPr algn="l" fontAlgn="t"/>
                      <a:r>
                        <a:rPr lang="pt-BR" sz="1100" dirty="0">
                          <a:effectLst/>
                        </a:rPr>
                        <a:t>Qual será o volume de venda mensal nos próximos 6 meses?</a:t>
                      </a:r>
                    </a:p>
                  </a:txBody>
                  <a:tcPr marL="54443" marR="54443" marT="47638" marB="54443"/>
                </a:tc>
                <a:extLst>
                  <a:ext uri="{0D108BD9-81ED-4DB2-BD59-A6C34878D82A}">
                    <a16:rowId xmlns:a16="http://schemas.microsoft.com/office/drawing/2014/main" val="1007728065"/>
                  </a:ext>
                </a:extLst>
              </a:tr>
            </a:tbl>
          </a:graphicData>
        </a:graphic>
      </p:graphicFrame>
      <p:pic>
        <p:nvPicPr>
          <p:cNvPr id="5" name="Imagem 4">
            <a:extLst>
              <a:ext uri="{FF2B5EF4-FFF2-40B4-BE49-F238E27FC236}">
                <a16:creationId xmlns:a16="http://schemas.microsoft.com/office/drawing/2014/main" id="{6F48CA32-2FE7-4EEC-A8AE-F38D542A337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886354295"/>
      </p:ext>
    </p:extLst>
  </p:cSld>
  <p:clrMapOvr>
    <a:masterClrMapping/>
  </p:clrMapOvr>
  <mc:AlternateContent xmlns:mc="http://schemas.openxmlformats.org/markup-compatibility/2006" xmlns:p14="http://schemas.microsoft.com/office/powerpoint/2010/main">
    <mc:Choice Requires="p14">
      <p:transition spd="slow" p14:dur="2000" advTm="83169"/>
    </mc:Choice>
    <mc:Fallback xmlns="">
      <p:transition spd="slow" advTm="8316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5E1E3A-4D74-4296-B206-FD45DFEF1D71}"/>
              </a:ext>
            </a:extLst>
          </p:cNvPr>
          <p:cNvSpPr>
            <a:spLocks noGrp="1"/>
          </p:cNvSpPr>
          <p:nvPr>
            <p:ph type="title"/>
          </p:nvPr>
        </p:nvSpPr>
        <p:spPr/>
        <p:txBody>
          <a:bodyPr/>
          <a:lstStyle/>
          <a:p>
            <a:r>
              <a:rPr lang="pt-BR" dirty="0"/>
              <a:t>Tipo de Problema </a:t>
            </a:r>
            <a:r>
              <a:rPr lang="pt-BR" dirty="0" err="1"/>
              <a:t>vs</a:t>
            </a:r>
            <a:r>
              <a:rPr lang="pt-BR" dirty="0"/>
              <a:t> Ferramenta</a:t>
            </a:r>
          </a:p>
        </p:txBody>
      </p:sp>
      <p:pic>
        <p:nvPicPr>
          <p:cNvPr id="3074" name="Picture 2" descr="Machine Learning Algorithms | Know Top 8 Machine Learning Algorithms">
            <a:extLst>
              <a:ext uri="{FF2B5EF4-FFF2-40B4-BE49-F238E27FC236}">
                <a16:creationId xmlns:a16="http://schemas.microsoft.com/office/drawing/2014/main" id="{3EF89446-824F-4456-9641-45EE315FF10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426" y="1348576"/>
            <a:ext cx="4293333" cy="324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10 Algorithms every Machine Learning Engineer should know – Nature  Knows – Natural Nootropics">
            <a:extLst>
              <a:ext uri="{FF2B5EF4-FFF2-40B4-BE49-F238E27FC236}">
                <a16:creationId xmlns:a16="http://schemas.microsoft.com/office/drawing/2014/main" id="{0717481E-A57E-4BD5-8155-8AE4CCBAE24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821977" y="1348576"/>
            <a:ext cx="4117204" cy="3240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06D24512-7097-46C9-B59D-2FB929636E7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011152418"/>
      </p:ext>
    </p:extLst>
  </p:cSld>
  <p:clrMapOvr>
    <a:masterClrMapping/>
  </p:clrMapOvr>
  <mc:AlternateContent xmlns:mc="http://schemas.openxmlformats.org/markup-compatibility/2006" xmlns:p14="http://schemas.microsoft.com/office/powerpoint/2010/main">
    <mc:Choice Requires="p14">
      <p:transition spd="slow" p14:dur="2000" advTm="2601"/>
    </mc:Choice>
    <mc:Fallback xmlns="">
      <p:transition spd="slow" advTm="260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4B94D-C16E-4F01-BE1F-6C7BD5808639}"/>
              </a:ext>
            </a:extLst>
          </p:cNvPr>
          <p:cNvSpPr>
            <a:spLocks noGrp="1"/>
          </p:cNvSpPr>
          <p:nvPr>
            <p:ph type="title"/>
          </p:nvPr>
        </p:nvSpPr>
        <p:spPr/>
        <p:txBody>
          <a:bodyPr/>
          <a:lstStyle/>
          <a:p>
            <a:r>
              <a:rPr lang="pt-BR" dirty="0"/>
              <a:t>Não existe um único framework</a:t>
            </a:r>
          </a:p>
        </p:txBody>
      </p:sp>
      <p:pic>
        <p:nvPicPr>
          <p:cNvPr id="4" name="Google Shape;98;p18">
            <a:extLst>
              <a:ext uri="{FF2B5EF4-FFF2-40B4-BE49-F238E27FC236}">
                <a16:creationId xmlns:a16="http://schemas.microsoft.com/office/drawing/2014/main" id="{A79AF2B3-ABDA-4258-8146-573AACBFCB02}"/>
              </a:ext>
            </a:extLst>
          </p:cNvPr>
          <p:cNvPicPr preferRelativeResize="0">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1103012" y="940667"/>
            <a:ext cx="6606893" cy="4093627"/>
          </a:xfrm>
          <a:prstGeom prst="rect">
            <a:avLst/>
          </a:prstGeom>
          <a:noFill/>
          <a:ln>
            <a:noFill/>
          </a:ln>
        </p:spPr>
      </p:pic>
      <p:pic>
        <p:nvPicPr>
          <p:cNvPr id="5" name="Imagem 4">
            <a:extLst>
              <a:ext uri="{FF2B5EF4-FFF2-40B4-BE49-F238E27FC236}">
                <a16:creationId xmlns:a16="http://schemas.microsoft.com/office/drawing/2014/main" id="{4B91C156-61FF-43D4-9AB9-383A346078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4166748231"/>
      </p:ext>
    </p:extLst>
  </p:cSld>
  <p:clrMapOvr>
    <a:masterClrMapping/>
  </p:clrMapOvr>
  <mc:AlternateContent xmlns:mc="http://schemas.openxmlformats.org/markup-compatibility/2006" xmlns:p14="http://schemas.microsoft.com/office/powerpoint/2010/main">
    <mc:Choice Requires="p14">
      <p:transition spd="slow" p14:dur="2000" advTm="19545"/>
    </mc:Choice>
    <mc:Fallback xmlns="">
      <p:transition spd="slow" advTm="19545"/>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327172-ECF1-4796-8212-0BB4A36D28B6}"/>
              </a:ext>
            </a:extLst>
          </p:cNvPr>
          <p:cNvSpPr>
            <a:spLocks noGrp="1"/>
          </p:cNvSpPr>
          <p:nvPr>
            <p:ph type="title"/>
          </p:nvPr>
        </p:nvSpPr>
        <p:spPr/>
        <p:txBody>
          <a:bodyPr/>
          <a:lstStyle/>
          <a:p>
            <a:r>
              <a:rPr lang="pt-BR" dirty="0"/>
              <a:t>E pior ainda, não existe um único </a:t>
            </a:r>
            <a:br>
              <a:rPr lang="pt-BR" dirty="0"/>
            </a:br>
            <a:r>
              <a:rPr lang="pt-BR" dirty="0"/>
              <a:t>algoritmo</a:t>
            </a:r>
          </a:p>
        </p:txBody>
      </p:sp>
      <p:pic>
        <p:nvPicPr>
          <p:cNvPr id="6150" name="Picture 6">
            <a:extLst>
              <a:ext uri="{FF2B5EF4-FFF2-40B4-BE49-F238E27FC236}">
                <a16:creationId xmlns:a16="http://schemas.microsoft.com/office/drawing/2014/main" id="{196A5EEC-B56D-485A-A5E9-B32F71E9DA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93037" y="1025013"/>
            <a:ext cx="5987948" cy="3825862"/>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5D1D5C6D-0280-4122-BA83-204CB8EE99E9}"/>
              </a:ext>
            </a:extLst>
          </p:cNvPr>
          <p:cNvSpPr txBox="1"/>
          <p:nvPr/>
        </p:nvSpPr>
        <p:spPr>
          <a:xfrm>
            <a:off x="163650" y="4835723"/>
            <a:ext cx="4572000" cy="276999"/>
          </a:xfrm>
          <a:prstGeom prst="rect">
            <a:avLst/>
          </a:prstGeom>
          <a:noFill/>
        </p:spPr>
        <p:txBody>
          <a:bodyPr wrap="square">
            <a:spAutoFit/>
          </a:bodyPr>
          <a:lstStyle/>
          <a:p>
            <a:r>
              <a:rPr lang="pt-BR" sz="1200" dirty="0"/>
              <a:t>https://i.stack.imgur.com/RlHJB.png</a:t>
            </a:r>
          </a:p>
        </p:txBody>
      </p:sp>
      <p:pic>
        <p:nvPicPr>
          <p:cNvPr id="6" name="Imagem 5">
            <a:extLst>
              <a:ext uri="{FF2B5EF4-FFF2-40B4-BE49-F238E27FC236}">
                <a16:creationId xmlns:a16="http://schemas.microsoft.com/office/drawing/2014/main" id="{71E8F2CD-AB8D-4A19-82B3-30432CAF93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62756180"/>
      </p:ext>
    </p:extLst>
  </p:cSld>
  <p:clrMapOvr>
    <a:masterClrMapping/>
  </p:clrMapOvr>
  <mc:AlternateContent xmlns:mc="http://schemas.openxmlformats.org/markup-compatibility/2006" xmlns:p14="http://schemas.microsoft.com/office/powerpoint/2010/main">
    <mc:Choice Requires="p14">
      <p:transition spd="slow" p14:dur="2000" advTm="16851"/>
    </mc:Choice>
    <mc:Fallback xmlns="">
      <p:transition spd="slow" advTm="168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9"/>
          <p:cNvSpPr/>
          <p:nvPr/>
        </p:nvSpPr>
        <p:spPr>
          <a:xfrm>
            <a:off x="243185" y="1037837"/>
            <a:ext cx="6739200" cy="3829800"/>
          </a:xfrm>
          <a:prstGeom prst="rect">
            <a:avLst/>
          </a:prstGeom>
          <a:gradFill>
            <a:gsLst>
              <a:gs pos="0">
                <a:srgbClr val="67F714"/>
              </a:gs>
              <a:gs pos="100000">
                <a:srgbClr val="0BCAE3"/>
              </a:gs>
            </a:gsLst>
            <a:lin ang="2042212" scaled="0"/>
          </a:gradFill>
          <a:ln w="101600"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117" name="Google Shape;117;p29"/>
          <p:cNvSpPr txBox="1"/>
          <p:nvPr/>
        </p:nvSpPr>
        <p:spPr>
          <a:xfrm rot="5400000">
            <a:off x="8386174" y="365231"/>
            <a:ext cx="790500" cy="5811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200"/>
              <a:buFont typeface="Rubik"/>
              <a:buNone/>
            </a:pPr>
            <a:r>
              <a:rPr lang="pt-BR" sz="1200" b="0" i="0" u="none" strike="noStrike" cap="none">
                <a:solidFill>
                  <a:srgbClr val="000000"/>
                </a:solidFill>
                <a:latin typeface="Rubik"/>
                <a:ea typeface="Rubik"/>
                <a:cs typeface="Rubik"/>
                <a:sym typeface="Rubik"/>
              </a:rPr>
              <a:t>_</a:t>
            </a:r>
            <a:endParaRPr sz="500"/>
          </a:p>
          <a:p>
            <a:pPr marL="0" marR="0" lvl="0" indent="0" algn="l" rtl="0">
              <a:lnSpc>
                <a:spcPct val="100000"/>
              </a:lnSpc>
              <a:spcBef>
                <a:spcPts val="0"/>
              </a:spcBef>
              <a:spcAft>
                <a:spcPts val="0"/>
              </a:spcAft>
              <a:buClr>
                <a:srgbClr val="000000"/>
              </a:buClr>
              <a:buSzPts val="1200"/>
              <a:buFont typeface="Rubik"/>
              <a:buNone/>
            </a:pPr>
            <a:r>
              <a:rPr lang="pt-BR" sz="1200" b="0" i="0" u="none" strike="noStrike" cap="none">
                <a:solidFill>
                  <a:srgbClr val="000000"/>
                </a:solidFill>
                <a:latin typeface="Rubik"/>
                <a:ea typeface="Rubik"/>
                <a:cs typeface="Rubik"/>
                <a:sym typeface="Rubik"/>
              </a:rPr>
              <a:t>WELCOME</a:t>
            </a:r>
            <a:endParaRPr sz="500"/>
          </a:p>
        </p:txBody>
      </p:sp>
      <p:sp>
        <p:nvSpPr>
          <p:cNvPr id="118" name="Google Shape;118;p29"/>
          <p:cNvSpPr/>
          <p:nvPr/>
        </p:nvSpPr>
        <p:spPr>
          <a:xfrm>
            <a:off x="1510010" y="6949605"/>
            <a:ext cx="6739200" cy="4644000"/>
          </a:xfrm>
          <a:prstGeom prst="rect">
            <a:avLst/>
          </a:prstGeom>
          <a:gradFill>
            <a:gsLst>
              <a:gs pos="0">
                <a:srgbClr val="67F714"/>
              </a:gs>
              <a:gs pos="100000">
                <a:srgbClr val="0BCAE3"/>
              </a:gs>
            </a:gsLst>
            <a:lin ang="2042212" scaled="0"/>
          </a:gradFill>
          <a:ln w="101600"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119" name="Google Shape;119;p29" descr="Imagem"/>
          <p:cNvPicPr preferRelativeResize="0"/>
          <p:nvPr/>
        </p:nvPicPr>
        <p:blipFill rotWithShape="1">
          <a:blip r:embed="rId3">
            <a:alphaModFix/>
          </a:blip>
          <a:srcRect/>
          <a:stretch/>
        </p:blipFill>
        <p:spPr>
          <a:xfrm>
            <a:off x="157286" y="7310536"/>
            <a:ext cx="2941318" cy="3786897"/>
          </a:xfrm>
          <a:prstGeom prst="rect">
            <a:avLst/>
          </a:prstGeom>
          <a:noFill/>
          <a:ln>
            <a:noFill/>
          </a:ln>
        </p:spPr>
      </p:pic>
      <p:sp>
        <p:nvSpPr>
          <p:cNvPr id="120" name="Google Shape;120;p29"/>
          <p:cNvSpPr txBox="1"/>
          <p:nvPr/>
        </p:nvSpPr>
        <p:spPr>
          <a:xfrm>
            <a:off x="3285225" y="10063154"/>
            <a:ext cx="1166100" cy="2190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1200"/>
              <a:buFont typeface="Rubik"/>
              <a:buNone/>
            </a:pPr>
            <a:r>
              <a:rPr lang="pt-BR" sz="1200" b="0" i="0" u="none" strike="noStrike" cap="none">
                <a:solidFill>
                  <a:srgbClr val="FFFFFF"/>
                </a:solidFill>
                <a:latin typeface="Rubik"/>
                <a:ea typeface="Rubik"/>
                <a:cs typeface="Rubik"/>
                <a:sym typeface="Rubik"/>
              </a:rPr>
              <a:t>JEAN COCTEAU</a:t>
            </a:r>
            <a:endParaRPr sz="500"/>
          </a:p>
        </p:txBody>
      </p:sp>
      <p:sp>
        <p:nvSpPr>
          <p:cNvPr id="121" name="Google Shape;121;p29"/>
          <p:cNvSpPr txBox="1"/>
          <p:nvPr/>
        </p:nvSpPr>
        <p:spPr>
          <a:xfrm>
            <a:off x="3237706" y="8615354"/>
            <a:ext cx="6103800" cy="31146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0000"/>
              </a:buClr>
              <a:buSzPts val="6000"/>
              <a:buFont typeface="Rubik"/>
              <a:buNone/>
            </a:pPr>
            <a:r>
              <a:rPr lang="pt-BR" sz="6000" b="1" i="0" u="none" strike="noStrike" cap="none">
                <a:solidFill>
                  <a:srgbClr val="000000"/>
                </a:solidFill>
                <a:latin typeface="Rubik"/>
                <a:ea typeface="Rubik"/>
                <a:cs typeface="Rubik"/>
                <a:sym typeface="Rubik"/>
              </a:rPr>
              <a:t>QUEM SONHA CONSTRÓI PONTES, NÃO MUROS</a:t>
            </a:r>
            <a:endParaRPr sz="500"/>
          </a:p>
        </p:txBody>
      </p:sp>
      <p:sp>
        <p:nvSpPr>
          <p:cNvPr id="122" name="Google Shape;122;p29"/>
          <p:cNvSpPr txBox="1"/>
          <p:nvPr/>
        </p:nvSpPr>
        <p:spPr>
          <a:xfrm>
            <a:off x="475456" y="598140"/>
            <a:ext cx="6103800" cy="23907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0000"/>
              </a:buClr>
              <a:buSzPts val="6000"/>
              <a:buFont typeface="Rubik"/>
              <a:buNone/>
            </a:pPr>
            <a:r>
              <a:rPr lang="pt-BR" sz="6000" b="1" i="0" u="none" strike="noStrike" cap="none">
                <a:solidFill>
                  <a:srgbClr val="000000"/>
                </a:solidFill>
                <a:latin typeface="Rubik"/>
                <a:ea typeface="Rubik"/>
                <a:cs typeface="Rubik"/>
                <a:sym typeface="Rubik"/>
              </a:rPr>
              <a:t>QUE BOM </a:t>
            </a:r>
            <a:endParaRPr sz="500"/>
          </a:p>
          <a:p>
            <a:pPr marL="0" marR="0" lvl="0" indent="0" algn="l" rtl="0">
              <a:lnSpc>
                <a:spcPct val="80000"/>
              </a:lnSpc>
              <a:spcBef>
                <a:spcPts val="0"/>
              </a:spcBef>
              <a:spcAft>
                <a:spcPts val="0"/>
              </a:spcAft>
              <a:buClr>
                <a:srgbClr val="000000"/>
              </a:buClr>
              <a:buSzPts val="6000"/>
              <a:buFont typeface="Rubik"/>
              <a:buNone/>
            </a:pPr>
            <a:r>
              <a:rPr lang="pt-BR" sz="6000" b="1" i="0" u="none" strike="noStrike" cap="none">
                <a:solidFill>
                  <a:srgbClr val="000000"/>
                </a:solidFill>
                <a:latin typeface="Rubik"/>
                <a:ea typeface="Rubik"/>
                <a:cs typeface="Rubik"/>
                <a:sym typeface="Rubik"/>
              </a:rPr>
              <a:t>QUE VOCÊ </a:t>
            </a:r>
            <a:endParaRPr sz="500"/>
          </a:p>
          <a:p>
            <a:pPr marL="0" marR="0" lvl="0" indent="0" algn="l" rtl="0">
              <a:lnSpc>
                <a:spcPct val="80000"/>
              </a:lnSpc>
              <a:spcBef>
                <a:spcPts val="0"/>
              </a:spcBef>
              <a:spcAft>
                <a:spcPts val="0"/>
              </a:spcAft>
              <a:buClr>
                <a:srgbClr val="000000"/>
              </a:buClr>
              <a:buSzPts val="6000"/>
              <a:buFont typeface="Rubik"/>
              <a:buNone/>
            </a:pPr>
            <a:r>
              <a:rPr lang="pt-BR" sz="6000" b="1" i="0" u="none" strike="noStrike" cap="none">
                <a:solidFill>
                  <a:srgbClr val="000000"/>
                </a:solidFill>
                <a:latin typeface="Rubik"/>
                <a:ea typeface="Rubik"/>
                <a:cs typeface="Rubik"/>
                <a:sym typeface="Rubik"/>
              </a:rPr>
              <a:t>VEIO!</a:t>
            </a:r>
            <a:endParaRPr sz="500"/>
          </a:p>
        </p:txBody>
      </p:sp>
      <p:pic>
        <p:nvPicPr>
          <p:cNvPr id="123" name="Google Shape;123;p29"/>
          <p:cNvPicPr preferRelativeResize="0"/>
          <p:nvPr/>
        </p:nvPicPr>
        <p:blipFill rotWithShape="1">
          <a:blip r:embed="rId4">
            <a:alphaModFix/>
          </a:blip>
          <a:srcRect t="1257" b="1247"/>
          <a:stretch/>
        </p:blipFill>
        <p:spPr>
          <a:xfrm>
            <a:off x="5422300" y="-141950"/>
            <a:ext cx="6641224" cy="43207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explosão solar&#10;&#10;Descrição gerada automaticamente">
            <a:extLst>
              <a:ext uri="{FF2B5EF4-FFF2-40B4-BE49-F238E27FC236}">
                <a16:creationId xmlns:a16="http://schemas.microsoft.com/office/drawing/2014/main" id="{BFE127EF-1D85-4205-BFB5-166A17F8C27F}"/>
              </a:ext>
            </a:extLst>
          </p:cNvPr>
          <p:cNvPicPr>
            <a:picLocks noChangeAspect="1"/>
          </p:cNvPicPr>
          <p:nvPr/>
        </p:nvPicPr>
        <p:blipFill rotWithShape="1">
          <a:blip r:embed="rId2"/>
          <a:srcRect l="-7376" r="-7401" b="2218"/>
          <a:stretch/>
        </p:blipFill>
        <p:spPr>
          <a:xfrm>
            <a:off x="195072" y="115499"/>
            <a:ext cx="8755719" cy="5028000"/>
          </a:xfrm>
          <a:prstGeom prst="rect">
            <a:avLst/>
          </a:prstGeom>
          <a:solidFill>
            <a:schemeClr val="bg1"/>
          </a:solidFill>
        </p:spPr>
      </p:pic>
      <p:sp>
        <p:nvSpPr>
          <p:cNvPr id="6" name="CaixaDeTexto 5">
            <a:extLst>
              <a:ext uri="{FF2B5EF4-FFF2-40B4-BE49-F238E27FC236}">
                <a16:creationId xmlns:a16="http://schemas.microsoft.com/office/drawing/2014/main" id="{FBEB88F5-4AA9-4C15-B0C0-DCAEBD3A97D4}"/>
              </a:ext>
            </a:extLst>
          </p:cNvPr>
          <p:cNvSpPr txBox="1"/>
          <p:nvPr/>
        </p:nvSpPr>
        <p:spPr>
          <a:xfrm>
            <a:off x="6638544" y="4720224"/>
            <a:ext cx="2121408" cy="307777"/>
          </a:xfrm>
          <a:prstGeom prst="rect">
            <a:avLst/>
          </a:prstGeom>
          <a:noFill/>
        </p:spPr>
        <p:txBody>
          <a:bodyPr wrap="square">
            <a:spAutoFit/>
          </a:bodyPr>
          <a:lstStyle/>
          <a:p>
            <a:r>
              <a:rPr lang="pt-BR" dirty="0"/>
              <a:t>https://solclover.com/</a:t>
            </a:r>
          </a:p>
        </p:txBody>
      </p:sp>
    </p:spTree>
    <p:extLst>
      <p:ext uri="{BB962C8B-B14F-4D97-AF65-F5344CB8AC3E}">
        <p14:creationId xmlns:p14="http://schemas.microsoft.com/office/powerpoint/2010/main" val="1708291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4871B8-C0F9-417C-AED7-79D9FC886AD8}"/>
              </a:ext>
            </a:extLst>
          </p:cNvPr>
          <p:cNvSpPr>
            <a:spLocks noGrp="1"/>
          </p:cNvSpPr>
          <p:nvPr>
            <p:ph type="title"/>
          </p:nvPr>
        </p:nvSpPr>
        <p:spPr/>
        <p:txBody>
          <a:bodyPr/>
          <a:lstStyle/>
          <a:p>
            <a:r>
              <a:rPr lang="pt-BR" dirty="0"/>
              <a:t>AI </a:t>
            </a:r>
            <a:r>
              <a:rPr lang="pt-BR" dirty="0" err="1"/>
              <a:t>vs</a:t>
            </a:r>
            <a:r>
              <a:rPr lang="pt-BR" dirty="0"/>
              <a:t> ML </a:t>
            </a:r>
            <a:r>
              <a:rPr lang="pt-BR" dirty="0" err="1"/>
              <a:t>vs</a:t>
            </a:r>
            <a:r>
              <a:rPr lang="pt-BR" dirty="0"/>
              <a:t> DL</a:t>
            </a:r>
          </a:p>
        </p:txBody>
      </p:sp>
      <p:pic>
        <p:nvPicPr>
          <p:cNvPr id="3" name="Picture 2">
            <a:extLst>
              <a:ext uri="{FF2B5EF4-FFF2-40B4-BE49-F238E27FC236}">
                <a16:creationId xmlns:a16="http://schemas.microsoft.com/office/drawing/2014/main" id="{FF11F396-B1BC-45FB-A114-A1D4EC5D411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04037" y="970643"/>
            <a:ext cx="6724336" cy="35881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35C38B6A-97FF-4355-B63D-72E5EA61BAF0}"/>
              </a:ext>
            </a:extLst>
          </p:cNvPr>
          <p:cNvSpPr/>
          <p:nvPr/>
        </p:nvSpPr>
        <p:spPr>
          <a:xfrm>
            <a:off x="52627" y="4750847"/>
            <a:ext cx="7675746" cy="230832"/>
          </a:xfrm>
          <a:prstGeom prst="rect">
            <a:avLst/>
          </a:prstGeom>
        </p:spPr>
        <p:txBody>
          <a:bodyPr wrap="square">
            <a:spAutoFit/>
          </a:bodyPr>
          <a:lstStyle/>
          <a:p>
            <a:r>
              <a:rPr lang="pt-BR" sz="900" dirty="0">
                <a:hlinkClick r:id="rId3"/>
              </a:rPr>
              <a:t>https://medium.com/data-science-brigade/a-diferen%C3%A7a-entre-intelig%C3%AAncia-artificial-machine-learning-e-deep-learning-930b5cc2aa42</a:t>
            </a:r>
            <a:endParaRPr lang="pt-BR" sz="900" dirty="0"/>
          </a:p>
        </p:txBody>
      </p:sp>
      <p:pic>
        <p:nvPicPr>
          <p:cNvPr id="6" name="Imagem 5">
            <a:extLst>
              <a:ext uri="{FF2B5EF4-FFF2-40B4-BE49-F238E27FC236}">
                <a16:creationId xmlns:a16="http://schemas.microsoft.com/office/drawing/2014/main" id="{F2B78DFF-CB39-41D2-8E26-654E1307E9D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665718252"/>
      </p:ext>
    </p:extLst>
  </p:cSld>
  <p:clrMapOvr>
    <a:masterClrMapping/>
  </p:clrMapOvr>
  <mc:AlternateContent xmlns:mc="http://schemas.openxmlformats.org/markup-compatibility/2006" xmlns:p14="http://schemas.microsoft.com/office/powerpoint/2010/main">
    <mc:Choice Requires="p14">
      <p:transition spd="slow" p14:dur="2000" advTm="28384"/>
    </mc:Choice>
    <mc:Fallback xmlns="">
      <p:transition spd="slow" advTm="28384"/>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4871B8-C0F9-417C-AED7-79D9FC886AD8}"/>
              </a:ext>
            </a:extLst>
          </p:cNvPr>
          <p:cNvSpPr>
            <a:spLocks noGrp="1"/>
          </p:cNvSpPr>
          <p:nvPr>
            <p:ph type="title"/>
          </p:nvPr>
        </p:nvSpPr>
        <p:spPr/>
        <p:txBody>
          <a:bodyPr/>
          <a:lstStyle/>
          <a:p>
            <a:r>
              <a:rPr lang="pt-BR" dirty="0"/>
              <a:t>AI </a:t>
            </a:r>
            <a:r>
              <a:rPr lang="pt-BR" dirty="0" err="1"/>
              <a:t>vs</a:t>
            </a:r>
            <a:r>
              <a:rPr lang="pt-BR" dirty="0"/>
              <a:t> ML </a:t>
            </a:r>
            <a:r>
              <a:rPr lang="pt-BR" dirty="0" err="1"/>
              <a:t>vs</a:t>
            </a:r>
            <a:r>
              <a:rPr lang="pt-BR" dirty="0"/>
              <a:t> DL</a:t>
            </a:r>
          </a:p>
        </p:txBody>
      </p:sp>
      <p:pic>
        <p:nvPicPr>
          <p:cNvPr id="7170" name="Picture 2" descr="AI, machine learning and deep learning: What's the difference? - IT  Infrastructure">
            <a:extLst>
              <a:ext uri="{FF2B5EF4-FFF2-40B4-BE49-F238E27FC236}">
                <a16:creationId xmlns:a16="http://schemas.microsoft.com/office/drawing/2014/main" id="{48694E06-CB26-4903-AC05-840B109A263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9695" y="1023985"/>
            <a:ext cx="8104610" cy="350355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E7B91527-C8D5-477C-A433-A49B64ACE7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533570170"/>
      </p:ext>
    </p:extLst>
  </p:cSld>
  <p:clrMapOvr>
    <a:masterClrMapping/>
  </p:clrMapOvr>
  <mc:AlternateContent xmlns:mc="http://schemas.openxmlformats.org/markup-compatibility/2006" xmlns:p14="http://schemas.microsoft.com/office/powerpoint/2010/main">
    <mc:Choice Requires="p14">
      <p:transition spd="slow" p14:dur="2000" advTm="114537"/>
    </mc:Choice>
    <mc:Fallback xmlns="">
      <p:transition spd="slow" advTm="114537"/>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811DD4-88F9-4682-95CC-39B189B4B8F8}"/>
              </a:ext>
            </a:extLst>
          </p:cNvPr>
          <p:cNvSpPr>
            <a:spLocks noGrp="1"/>
          </p:cNvSpPr>
          <p:nvPr>
            <p:ph type="title"/>
          </p:nvPr>
        </p:nvSpPr>
        <p:spPr/>
        <p:txBody>
          <a:bodyPr/>
          <a:lstStyle/>
          <a:p>
            <a:r>
              <a:rPr lang="pt-BR" dirty="0"/>
              <a:t>AI </a:t>
            </a:r>
            <a:r>
              <a:rPr lang="pt-BR" dirty="0" err="1"/>
              <a:t>vs</a:t>
            </a:r>
            <a:r>
              <a:rPr lang="pt-BR" dirty="0"/>
              <a:t> ML </a:t>
            </a:r>
            <a:r>
              <a:rPr lang="pt-BR" dirty="0" err="1"/>
              <a:t>vs</a:t>
            </a:r>
            <a:r>
              <a:rPr lang="pt-BR" dirty="0"/>
              <a:t> DL</a:t>
            </a:r>
          </a:p>
        </p:txBody>
      </p:sp>
      <p:pic>
        <p:nvPicPr>
          <p:cNvPr id="5124" name="Picture 4" descr="Machine Learning VS Deep Learning, who wins in classification problems? –  mc.ai">
            <a:extLst>
              <a:ext uri="{FF2B5EF4-FFF2-40B4-BE49-F238E27FC236}">
                <a16:creationId xmlns:a16="http://schemas.microsoft.com/office/drawing/2014/main" id="{915D3798-287A-44B9-8D4B-E6D6F65E3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71587" y="1162940"/>
            <a:ext cx="6600825" cy="32194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89DCAD8A-F2BC-4844-8C94-A5480BA178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876223540"/>
      </p:ext>
    </p:extLst>
  </p:cSld>
  <p:clrMapOvr>
    <a:masterClrMapping/>
  </p:clrMapOvr>
  <mc:AlternateContent xmlns:mc="http://schemas.openxmlformats.org/markup-compatibility/2006" xmlns:p14="http://schemas.microsoft.com/office/powerpoint/2010/main">
    <mc:Choice Requires="p14">
      <p:transition spd="slow" p14:dur="2000" advTm="273"/>
    </mc:Choice>
    <mc:Fallback xmlns="">
      <p:transition spd="slow" advTm="273"/>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p:nvPr/>
        </p:nvSpPr>
        <p:spPr>
          <a:xfrm>
            <a:off x="475448" y="2100250"/>
            <a:ext cx="8063100" cy="9429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FFFFFF"/>
              </a:buClr>
              <a:buSzPts val="6000"/>
              <a:buFont typeface="Rubik"/>
              <a:buNone/>
            </a:pPr>
            <a:endParaRPr sz="4800"/>
          </a:p>
        </p:txBody>
      </p:sp>
      <p:sp>
        <p:nvSpPr>
          <p:cNvPr id="251" name="Google Shape;251;p45"/>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4800">
                <a:solidFill>
                  <a:schemeClr val="lt1"/>
                </a:solidFill>
              </a:rPr>
              <a:t>ALGUMA DÚVIDA ATÉ AQUI?</a:t>
            </a:r>
            <a:endParaRPr sz="4800">
              <a:solidFill>
                <a:srgbClr val="FFFFFF"/>
              </a:solidFill>
            </a:endParaRPr>
          </a:p>
        </p:txBody>
      </p:sp>
    </p:spTree>
    <p:extLst>
      <p:ext uri="{BB962C8B-B14F-4D97-AF65-F5344CB8AC3E}">
        <p14:creationId xmlns:p14="http://schemas.microsoft.com/office/powerpoint/2010/main" val="322326572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ACDF2-877B-3443-86CE-B989E961F8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8846" y="0"/>
            <a:ext cx="6856038" cy="5143500"/>
          </a:xfrm>
          <a:prstGeom prst="rect">
            <a:avLst/>
          </a:prstGeom>
        </p:spPr>
      </p:pic>
      <p:sp>
        <p:nvSpPr>
          <p:cNvPr id="2" name="TextBox 1">
            <a:extLst>
              <a:ext uri="{FF2B5EF4-FFF2-40B4-BE49-F238E27FC236}">
                <a16:creationId xmlns:a16="http://schemas.microsoft.com/office/drawing/2014/main" id="{1690FC09-EEAB-E64F-B635-87C55B3FFA88}"/>
              </a:ext>
            </a:extLst>
          </p:cNvPr>
          <p:cNvSpPr txBox="1"/>
          <p:nvPr/>
        </p:nvSpPr>
        <p:spPr>
          <a:xfrm>
            <a:off x="436298" y="1813850"/>
            <a:ext cx="2528575" cy="1515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hangingPunct="0">
              <a:buClrTx/>
              <a:defRPr/>
            </a:pPr>
            <a:r>
              <a:rPr lang="en-US" sz="3200" b="1" kern="1200" dirty="0">
                <a:solidFill>
                  <a:prstClr val="black"/>
                </a:solidFill>
                <a:latin typeface="Raleway" panose="020B0003030101060003" pitchFamily="34" charset="0"/>
                <a:ea typeface="+mn-ea"/>
                <a:cs typeface="+mn-cs"/>
                <a:sym typeface="Helvetica Light"/>
              </a:rPr>
              <a:t>188 </a:t>
            </a:r>
            <a:r>
              <a:rPr lang="en-US" sz="3200" b="1" kern="1200" dirty="0" err="1">
                <a:solidFill>
                  <a:prstClr val="black"/>
                </a:solidFill>
                <a:latin typeface="Raleway" panose="020B0003030101060003" pitchFamily="34" charset="0"/>
                <a:ea typeface="+mn-ea"/>
                <a:cs typeface="+mn-cs"/>
                <a:sym typeface="Helvetica Light"/>
              </a:rPr>
              <a:t>tipos</a:t>
            </a:r>
            <a:r>
              <a:rPr lang="en-US" sz="3200" b="1" kern="1200" dirty="0">
                <a:solidFill>
                  <a:prstClr val="black"/>
                </a:solidFill>
                <a:latin typeface="Raleway" panose="020B0003030101060003" pitchFamily="34" charset="0"/>
                <a:ea typeface="+mn-ea"/>
                <a:cs typeface="+mn-cs"/>
                <a:sym typeface="Helvetica Light"/>
              </a:rPr>
              <a:t> de </a:t>
            </a:r>
            <a:r>
              <a:rPr lang="en-US" sz="3200" b="1" kern="1200" dirty="0" err="1">
                <a:solidFill>
                  <a:prstClr val="black"/>
                </a:solidFill>
                <a:latin typeface="Raleway" panose="020B0003030101060003" pitchFamily="34" charset="0"/>
                <a:ea typeface="+mn-ea"/>
                <a:cs typeface="+mn-cs"/>
                <a:sym typeface="Helvetica Light"/>
              </a:rPr>
              <a:t>viés</a:t>
            </a:r>
            <a:r>
              <a:rPr lang="en-US" sz="3200" b="1" kern="1200" dirty="0">
                <a:solidFill>
                  <a:prstClr val="black"/>
                </a:solidFill>
                <a:latin typeface="Raleway" panose="020B0003030101060003" pitchFamily="34" charset="0"/>
                <a:ea typeface="+mn-ea"/>
                <a:cs typeface="+mn-cs"/>
                <a:sym typeface="Helvetica Light"/>
              </a:rPr>
              <a:t> </a:t>
            </a:r>
            <a:r>
              <a:rPr lang="en-US" sz="3200" b="1" kern="1200" dirty="0" err="1">
                <a:solidFill>
                  <a:prstClr val="black"/>
                </a:solidFill>
                <a:latin typeface="Raleway" panose="020B0003030101060003" pitchFamily="34" charset="0"/>
                <a:ea typeface="+mn-ea"/>
                <a:cs typeface="+mn-cs"/>
                <a:sym typeface="Helvetica Light"/>
              </a:rPr>
              <a:t>cognitivos</a:t>
            </a:r>
            <a:endParaRPr lang="en-US" sz="3200" b="1" kern="1200" dirty="0">
              <a:solidFill>
                <a:prstClr val="black"/>
              </a:solidFill>
              <a:latin typeface="Raleway" panose="020B0003030101060003" pitchFamily="34" charset="0"/>
              <a:ea typeface="+mn-ea"/>
              <a:cs typeface="+mn-cs"/>
              <a:sym typeface="Helvetica Light"/>
            </a:endParaRPr>
          </a:p>
        </p:txBody>
      </p:sp>
    </p:spTree>
    <p:extLst>
      <p:ext uri="{BB962C8B-B14F-4D97-AF65-F5344CB8AC3E}">
        <p14:creationId xmlns:p14="http://schemas.microsoft.com/office/powerpoint/2010/main" val="2256249249"/>
      </p:ext>
    </p:extLst>
  </p:cSld>
  <p:clrMapOvr>
    <a:masterClrMapping/>
  </p:clrMapOvr>
  <mc:AlternateContent xmlns:mc="http://schemas.openxmlformats.org/markup-compatibility/2006" xmlns:p14="http://schemas.microsoft.com/office/powerpoint/2010/main">
    <mc:Choice Requires="p14">
      <p:transition spd="med">
        <p:push/>
      </p:transition>
    </mc:Choice>
    <mc:Fallback xmlns="">
      <p:transition spd="fast">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830CDC-CE2B-B646-AD89-AD32A442C816}"/>
              </a:ext>
            </a:extLst>
          </p:cNvPr>
          <p:cNvSpPr/>
          <p:nvPr/>
        </p:nvSpPr>
        <p:spPr>
          <a:xfrm>
            <a:off x="556386" y="234146"/>
            <a:ext cx="2783454" cy="507831"/>
          </a:xfrm>
          <a:prstGeom prst="rect">
            <a:avLst/>
          </a:prstGeom>
          <a:solidFill>
            <a:srgbClr val="C00000"/>
          </a:solidFill>
        </p:spPr>
        <p:txBody>
          <a:bodyPr wrap="none">
            <a:spAutoFit/>
          </a:bodyPr>
          <a:lstStyle/>
          <a:p>
            <a:pPr defTabSz="685800">
              <a:buClrTx/>
              <a:defRPr/>
            </a:pPr>
            <a:r>
              <a:rPr lang="pt-BR" sz="2700" kern="1200" dirty="0">
                <a:solidFill>
                  <a:prstClr val="white"/>
                </a:solidFill>
                <a:latin typeface="NewJuneBold" panose="02000503040000020004" pitchFamily="2" charset="77"/>
                <a:ea typeface="+mn-ea"/>
                <a:cs typeface="+mn-cs"/>
              </a:rPr>
              <a:t>8 vieses cognitivos</a:t>
            </a:r>
          </a:p>
        </p:txBody>
      </p:sp>
      <p:sp>
        <p:nvSpPr>
          <p:cNvPr id="10" name="Rectangle 9">
            <a:extLst>
              <a:ext uri="{FF2B5EF4-FFF2-40B4-BE49-F238E27FC236}">
                <a16:creationId xmlns:a16="http://schemas.microsoft.com/office/drawing/2014/main" id="{DCC5A2CD-5BE5-0A47-8AC2-ACF9D0C34CF3}"/>
              </a:ext>
            </a:extLst>
          </p:cNvPr>
          <p:cNvSpPr/>
          <p:nvPr/>
        </p:nvSpPr>
        <p:spPr>
          <a:xfrm>
            <a:off x="982801" y="839936"/>
            <a:ext cx="4160306" cy="507831"/>
          </a:xfrm>
          <a:prstGeom prst="rect">
            <a:avLst/>
          </a:prstGeom>
          <a:solidFill>
            <a:srgbClr val="C00000"/>
          </a:solidFill>
        </p:spPr>
        <p:txBody>
          <a:bodyPr wrap="none">
            <a:spAutoFit/>
          </a:bodyPr>
          <a:lstStyle/>
          <a:p>
            <a:pPr defTabSz="685800">
              <a:buClrTx/>
              <a:defRPr/>
            </a:pPr>
            <a:r>
              <a:rPr lang="pt-BR" sz="2700" kern="1200" dirty="0">
                <a:solidFill>
                  <a:prstClr val="white"/>
                </a:solidFill>
                <a:latin typeface="NewJuneBook" panose="02000503030000020004" pitchFamily="2" charset="77"/>
                <a:ea typeface="+mn-ea"/>
                <a:cs typeface="+mn-cs"/>
              </a:rPr>
              <a:t>que estragam suas decisões:</a:t>
            </a:r>
          </a:p>
        </p:txBody>
      </p:sp>
      <p:sp>
        <p:nvSpPr>
          <p:cNvPr id="26" name="TextBox 25">
            <a:extLst>
              <a:ext uri="{FF2B5EF4-FFF2-40B4-BE49-F238E27FC236}">
                <a16:creationId xmlns:a16="http://schemas.microsoft.com/office/drawing/2014/main" id="{E3140F1F-8D64-2C49-B72C-ABE6DF01865F}"/>
              </a:ext>
            </a:extLst>
          </p:cNvPr>
          <p:cNvSpPr txBox="1"/>
          <p:nvPr/>
        </p:nvSpPr>
        <p:spPr>
          <a:xfrm>
            <a:off x="393383" y="1802806"/>
            <a:ext cx="1931370" cy="553998"/>
          </a:xfrm>
          <a:prstGeom prst="rect">
            <a:avLst/>
          </a:prstGeom>
          <a:noFill/>
        </p:spPr>
        <p:txBody>
          <a:bodyPr wrap="square" rtlCol="0">
            <a:spAutoFit/>
          </a:bodyPr>
          <a:lstStyle/>
          <a:p>
            <a:pPr defTabSz="685800">
              <a:buClrTx/>
              <a:defRPr/>
            </a:pPr>
            <a:r>
              <a:rPr lang="pt-BR" sz="3000" kern="1200" dirty="0">
                <a:solidFill>
                  <a:srgbClr val="C00000"/>
                </a:solidFill>
                <a:latin typeface="NewJuneBook" panose="02000503030000020004" pitchFamily="2" charset="77"/>
                <a:ea typeface="+mn-ea"/>
                <a:cs typeface="+mn-cs"/>
              </a:rPr>
              <a:t>1.</a:t>
            </a:r>
          </a:p>
        </p:txBody>
      </p:sp>
      <p:sp>
        <p:nvSpPr>
          <p:cNvPr id="29" name="Rounded Rectangle 28">
            <a:extLst>
              <a:ext uri="{FF2B5EF4-FFF2-40B4-BE49-F238E27FC236}">
                <a16:creationId xmlns:a16="http://schemas.microsoft.com/office/drawing/2014/main" id="{C888EA55-1941-2647-A189-5983A16CD692}"/>
              </a:ext>
            </a:extLst>
          </p:cNvPr>
          <p:cNvSpPr/>
          <p:nvPr/>
        </p:nvSpPr>
        <p:spPr>
          <a:xfrm>
            <a:off x="278608" y="1768968"/>
            <a:ext cx="2046146" cy="3098308"/>
          </a:xfrm>
          <a:prstGeom prst="roundRect">
            <a:avLst>
              <a:gd name="adj" fmla="val 7729"/>
            </a:avLst>
          </a:prstGeom>
          <a:noFill/>
          <a:ln w="635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p:txBody>
      </p:sp>
      <p:sp>
        <p:nvSpPr>
          <p:cNvPr id="36" name="TextBox 35">
            <a:extLst>
              <a:ext uri="{FF2B5EF4-FFF2-40B4-BE49-F238E27FC236}">
                <a16:creationId xmlns:a16="http://schemas.microsoft.com/office/drawing/2014/main" id="{AC9D26C4-165F-A94D-A887-3EFDC3D2C1B0}"/>
              </a:ext>
            </a:extLst>
          </p:cNvPr>
          <p:cNvSpPr txBox="1"/>
          <p:nvPr/>
        </p:nvSpPr>
        <p:spPr>
          <a:xfrm>
            <a:off x="409100" y="2317434"/>
            <a:ext cx="1915654" cy="553998"/>
          </a:xfrm>
          <a:prstGeom prst="rect">
            <a:avLst/>
          </a:prstGeom>
          <a:noFill/>
        </p:spPr>
        <p:txBody>
          <a:bodyPr wrap="square" rtlCol="0">
            <a:spAutoFit/>
          </a:bodyPr>
          <a:lstStyle/>
          <a:p>
            <a:pPr defTabSz="685800">
              <a:buClrTx/>
              <a:defRPr/>
            </a:pPr>
            <a:r>
              <a:rPr lang="pt-BR" sz="1500" kern="1200" dirty="0">
                <a:solidFill>
                  <a:srgbClr val="C00000"/>
                </a:solidFill>
                <a:latin typeface="NewJuneBold" panose="02000503040000020004" pitchFamily="2" charset="77"/>
                <a:ea typeface="+mn-ea"/>
                <a:cs typeface="+mn-cs"/>
              </a:rPr>
              <a:t>VIÉS DE ANCORAMENTO</a:t>
            </a:r>
          </a:p>
        </p:txBody>
      </p:sp>
      <p:sp>
        <p:nvSpPr>
          <p:cNvPr id="37" name="TextBox 36">
            <a:extLst>
              <a:ext uri="{FF2B5EF4-FFF2-40B4-BE49-F238E27FC236}">
                <a16:creationId xmlns:a16="http://schemas.microsoft.com/office/drawing/2014/main" id="{79AFF297-406D-8846-97B9-209AF9077D9A}"/>
              </a:ext>
            </a:extLst>
          </p:cNvPr>
          <p:cNvSpPr txBox="1"/>
          <p:nvPr/>
        </p:nvSpPr>
        <p:spPr>
          <a:xfrm>
            <a:off x="402582" y="3127101"/>
            <a:ext cx="1803409" cy="1384995"/>
          </a:xfrm>
          <a:prstGeom prst="rect">
            <a:avLst/>
          </a:prstGeom>
          <a:noFill/>
        </p:spPr>
        <p:txBody>
          <a:bodyPr wrap="square" rtlCol="0">
            <a:spAutoFit/>
          </a:bodyPr>
          <a:lstStyle/>
          <a:p>
            <a:pPr defTabSz="685800">
              <a:buClrTx/>
              <a:defRPr/>
            </a:pPr>
            <a:r>
              <a:rPr lang="pt-BR" sz="1050" kern="1200" dirty="0">
                <a:solidFill>
                  <a:prstClr val="black"/>
                </a:solidFill>
                <a:latin typeface="Calibri" panose="020F0502020204030204"/>
                <a:ea typeface="+mn-ea"/>
                <a:cs typeface="+mn-cs"/>
              </a:rPr>
              <a:t>Pessoas são excessivamente dependentes da primeira informação que ouvem. Em uma negociação salarial, quem fizer a primeira oferta estabelece uma gama de possibilidades aceitáveis na mente da outra pessoa. </a:t>
            </a:r>
          </a:p>
        </p:txBody>
      </p:sp>
      <p:cxnSp>
        <p:nvCxnSpPr>
          <p:cNvPr id="38" name="Straight Connector 37">
            <a:extLst>
              <a:ext uri="{FF2B5EF4-FFF2-40B4-BE49-F238E27FC236}">
                <a16:creationId xmlns:a16="http://schemas.microsoft.com/office/drawing/2014/main" id="{38583F3E-85B4-6D47-B14A-C019AE49506F}"/>
              </a:ext>
            </a:extLst>
          </p:cNvPr>
          <p:cNvCxnSpPr>
            <a:cxnSpLocks/>
          </p:cNvCxnSpPr>
          <p:nvPr/>
        </p:nvCxnSpPr>
        <p:spPr>
          <a:xfrm>
            <a:off x="409100" y="2981668"/>
            <a:ext cx="1796891" cy="0"/>
          </a:xfrm>
          <a:prstGeom prst="line">
            <a:avLst/>
          </a:prstGeom>
          <a:ln w="635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93FDD1-3911-E346-9FC6-AB52E8FC5B95}"/>
              </a:ext>
            </a:extLst>
          </p:cNvPr>
          <p:cNvSpPr txBox="1"/>
          <p:nvPr/>
        </p:nvSpPr>
        <p:spPr>
          <a:xfrm>
            <a:off x="6942773" y="1802806"/>
            <a:ext cx="1931370" cy="553998"/>
          </a:xfrm>
          <a:prstGeom prst="rect">
            <a:avLst/>
          </a:prstGeom>
          <a:noFill/>
        </p:spPr>
        <p:txBody>
          <a:bodyPr wrap="square" rtlCol="0">
            <a:spAutoFit/>
          </a:bodyPr>
          <a:lstStyle/>
          <a:p>
            <a:pPr defTabSz="685800">
              <a:buClrTx/>
              <a:defRPr/>
            </a:pPr>
            <a:r>
              <a:rPr lang="pt-BR" sz="3000" kern="1200" dirty="0">
                <a:solidFill>
                  <a:srgbClr val="C00000"/>
                </a:solidFill>
                <a:latin typeface="NewJuneBook" panose="02000503030000020004" pitchFamily="2" charset="77"/>
                <a:ea typeface="+mn-ea"/>
                <a:cs typeface="+mn-cs"/>
              </a:rPr>
              <a:t>4.</a:t>
            </a:r>
          </a:p>
        </p:txBody>
      </p:sp>
      <p:sp>
        <p:nvSpPr>
          <p:cNvPr id="43" name="Rounded Rectangle 42">
            <a:extLst>
              <a:ext uri="{FF2B5EF4-FFF2-40B4-BE49-F238E27FC236}">
                <a16:creationId xmlns:a16="http://schemas.microsoft.com/office/drawing/2014/main" id="{F3F6E14D-A75C-B24F-8F91-D54D7629990F}"/>
              </a:ext>
            </a:extLst>
          </p:cNvPr>
          <p:cNvSpPr/>
          <p:nvPr/>
        </p:nvSpPr>
        <p:spPr>
          <a:xfrm>
            <a:off x="6827998" y="1768968"/>
            <a:ext cx="2046146" cy="3098308"/>
          </a:xfrm>
          <a:prstGeom prst="roundRect">
            <a:avLst>
              <a:gd name="adj" fmla="val 7729"/>
            </a:avLst>
          </a:prstGeom>
          <a:noFill/>
          <a:ln w="635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p:txBody>
      </p:sp>
      <p:sp>
        <p:nvSpPr>
          <p:cNvPr id="44" name="TextBox 43">
            <a:extLst>
              <a:ext uri="{FF2B5EF4-FFF2-40B4-BE49-F238E27FC236}">
                <a16:creationId xmlns:a16="http://schemas.microsoft.com/office/drawing/2014/main" id="{56D1DB4D-F241-CE49-937C-B971270CD060}"/>
              </a:ext>
            </a:extLst>
          </p:cNvPr>
          <p:cNvSpPr txBox="1"/>
          <p:nvPr/>
        </p:nvSpPr>
        <p:spPr>
          <a:xfrm>
            <a:off x="6958490" y="2317434"/>
            <a:ext cx="1915654" cy="553998"/>
          </a:xfrm>
          <a:prstGeom prst="rect">
            <a:avLst/>
          </a:prstGeom>
          <a:noFill/>
        </p:spPr>
        <p:txBody>
          <a:bodyPr wrap="square" rtlCol="0">
            <a:spAutoFit/>
          </a:bodyPr>
          <a:lstStyle/>
          <a:p>
            <a:pPr defTabSz="685800">
              <a:buClrTx/>
              <a:defRPr/>
            </a:pPr>
            <a:r>
              <a:rPr lang="pt-BR" sz="1500" kern="1200" dirty="0">
                <a:solidFill>
                  <a:srgbClr val="C00000"/>
                </a:solidFill>
                <a:latin typeface="NewJuneBold" panose="02000503040000020004" pitchFamily="2" charset="77"/>
                <a:ea typeface="+mn-ea"/>
                <a:cs typeface="+mn-cs"/>
              </a:rPr>
              <a:t>VIÉS DE </a:t>
            </a:r>
          </a:p>
          <a:p>
            <a:pPr defTabSz="685800">
              <a:buClrTx/>
              <a:defRPr/>
            </a:pPr>
            <a:r>
              <a:rPr lang="pt-BR" sz="1500" kern="1200" dirty="0">
                <a:solidFill>
                  <a:srgbClr val="C00000"/>
                </a:solidFill>
                <a:latin typeface="NewJuneBold" panose="02000503040000020004" pitchFamily="2" charset="77"/>
                <a:ea typeface="+mn-ea"/>
                <a:cs typeface="+mn-cs"/>
              </a:rPr>
              <a:t>PONTO CEGO</a:t>
            </a:r>
          </a:p>
        </p:txBody>
      </p:sp>
      <p:sp>
        <p:nvSpPr>
          <p:cNvPr id="45" name="TextBox 44">
            <a:extLst>
              <a:ext uri="{FF2B5EF4-FFF2-40B4-BE49-F238E27FC236}">
                <a16:creationId xmlns:a16="http://schemas.microsoft.com/office/drawing/2014/main" id="{1E56DC5F-AABD-FB44-AA1C-29E884B40D65}"/>
              </a:ext>
            </a:extLst>
          </p:cNvPr>
          <p:cNvSpPr txBox="1"/>
          <p:nvPr/>
        </p:nvSpPr>
        <p:spPr>
          <a:xfrm>
            <a:off x="6951972" y="3127101"/>
            <a:ext cx="1803409" cy="1223412"/>
          </a:xfrm>
          <a:prstGeom prst="rect">
            <a:avLst/>
          </a:prstGeom>
          <a:noFill/>
        </p:spPr>
        <p:txBody>
          <a:bodyPr wrap="square" rtlCol="0">
            <a:spAutoFit/>
          </a:bodyPr>
          <a:lstStyle/>
          <a:p>
            <a:pPr defTabSz="685800">
              <a:buClrTx/>
              <a:defRPr/>
            </a:pPr>
            <a:r>
              <a:rPr lang="pt-BR" sz="1050" kern="1200" dirty="0">
                <a:solidFill>
                  <a:prstClr val="black"/>
                </a:solidFill>
                <a:latin typeface="Calibri" panose="020F0502020204030204"/>
                <a:ea typeface="+mn-ea"/>
                <a:cs typeface="+mn-cs"/>
              </a:rPr>
              <a:t>A falha em reconhecer os próprios vieses cognitivos já é um viés. As pessoas percebem muito mais vieses motivacionais e cognitivos nos outros do que em si próprias.</a:t>
            </a:r>
          </a:p>
        </p:txBody>
      </p:sp>
      <p:cxnSp>
        <p:nvCxnSpPr>
          <p:cNvPr id="46" name="Straight Connector 45">
            <a:extLst>
              <a:ext uri="{FF2B5EF4-FFF2-40B4-BE49-F238E27FC236}">
                <a16:creationId xmlns:a16="http://schemas.microsoft.com/office/drawing/2014/main" id="{A0C389C5-3D6B-4C4B-834A-2BE13BE1CEDE}"/>
              </a:ext>
            </a:extLst>
          </p:cNvPr>
          <p:cNvCxnSpPr>
            <a:cxnSpLocks/>
          </p:cNvCxnSpPr>
          <p:nvPr/>
        </p:nvCxnSpPr>
        <p:spPr>
          <a:xfrm>
            <a:off x="6958490" y="2981668"/>
            <a:ext cx="1796891" cy="0"/>
          </a:xfrm>
          <a:prstGeom prst="line">
            <a:avLst/>
          </a:prstGeom>
          <a:ln w="635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4026F42-B3FB-644D-AFA8-1A8DC4796959}"/>
              </a:ext>
            </a:extLst>
          </p:cNvPr>
          <p:cNvSpPr txBox="1"/>
          <p:nvPr/>
        </p:nvSpPr>
        <p:spPr>
          <a:xfrm>
            <a:off x="4759643" y="1802806"/>
            <a:ext cx="1931370" cy="553998"/>
          </a:xfrm>
          <a:prstGeom prst="rect">
            <a:avLst/>
          </a:prstGeom>
          <a:noFill/>
        </p:spPr>
        <p:txBody>
          <a:bodyPr wrap="square" rtlCol="0">
            <a:spAutoFit/>
          </a:bodyPr>
          <a:lstStyle/>
          <a:p>
            <a:pPr defTabSz="685800">
              <a:buClrTx/>
              <a:defRPr/>
            </a:pPr>
            <a:r>
              <a:rPr lang="pt-BR" sz="3000" kern="1200" dirty="0">
                <a:solidFill>
                  <a:srgbClr val="C00000"/>
                </a:solidFill>
                <a:latin typeface="NewJuneBook" panose="02000503030000020004" pitchFamily="2" charset="77"/>
                <a:ea typeface="+mn-ea"/>
                <a:cs typeface="+mn-cs"/>
              </a:rPr>
              <a:t>3.</a:t>
            </a:r>
          </a:p>
        </p:txBody>
      </p:sp>
      <p:sp>
        <p:nvSpPr>
          <p:cNvPr id="48" name="Rounded Rectangle 47">
            <a:extLst>
              <a:ext uri="{FF2B5EF4-FFF2-40B4-BE49-F238E27FC236}">
                <a16:creationId xmlns:a16="http://schemas.microsoft.com/office/drawing/2014/main" id="{7C6F1F32-5400-A64E-B3AE-5F1567CD5682}"/>
              </a:ext>
            </a:extLst>
          </p:cNvPr>
          <p:cNvSpPr/>
          <p:nvPr/>
        </p:nvSpPr>
        <p:spPr>
          <a:xfrm>
            <a:off x="4644868" y="1768968"/>
            <a:ext cx="2046146" cy="3098308"/>
          </a:xfrm>
          <a:prstGeom prst="roundRect">
            <a:avLst>
              <a:gd name="adj" fmla="val 7729"/>
            </a:avLst>
          </a:prstGeom>
          <a:noFill/>
          <a:ln w="635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p:txBody>
      </p:sp>
      <p:sp>
        <p:nvSpPr>
          <p:cNvPr id="49" name="TextBox 48">
            <a:extLst>
              <a:ext uri="{FF2B5EF4-FFF2-40B4-BE49-F238E27FC236}">
                <a16:creationId xmlns:a16="http://schemas.microsoft.com/office/drawing/2014/main" id="{69248AA4-683E-334B-9A26-481E5D3BAB57}"/>
              </a:ext>
            </a:extLst>
          </p:cNvPr>
          <p:cNvSpPr txBox="1"/>
          <p:nvPr/>
        </p:nvSpPr>
        <p:spPr>
          <a:xfrm>
            <a:off x="4775360" y="2317435"/>
            <a:ext cx="1915654" cy="553998"/>
          </a:xfrm>
          <a:prstGeom prst="rect">
            <a:avLst/>
          </a:prstGeom>
          <a:noFill/>
        </p:spPr>
        <p:txBody>
          <a:bodyPr wrap="square" rtlCol="0">
            <a:spAutoFit/>
          </a:bodyPr>
          <a:lstStyle/>
          <a:p>
            <a:pPr defTabSz="685800">
              <a:buClrTx/>
              <a:defRPr/>
            </a:pPr>
            <a:r>
              <a:rPr lang="pt-BR" sz="1500" kern="1200" dirty="0">
                <a:solidFill>
                  <a:srgbClr val="C00000"/>
                </a:solidFill>
                <a:latin typeface="NewJuneBold" panose="02000503040000020004" pitchFamily="2" charset="77"/>
                <a:ea typeface="+mn-ea"/>
                <a:cs typeface="+mn-cs"/>
              </a:rPr>
              <a:t>EFEITO </a:t>
            </a:r>
          </a:p>
          <a:p>
            <a:pPr defTabSz="685800">
              <a:buClrTx/>
              <a:defRPr/>
            </a:pPr>
            <a:r>
              <a:rPr lang="pt-BR" sz="1500" kern="1200" dirty="0">
                <a:solidFill>
                  <a:srgbClr val="C00000"/>
                </a:solidFill>
                <a:latin typeface="NewJuneBold" panose="02000503040000020004" pitchFamily="2" charset="77"/>
                <a:ea typeface="+mn-ea"/>
                <a:cs typeface="+mn-cs"/>
              </a:rPr>
              <a:t>ADESÃO</a:t>
            </a:r>
          </a:p>
        </p:txBody>
      </p:sp>
      <p:sp>
        <p:nvSpPr>
          <p:cNvPr id="50" name="TextBox 49">
            <a:extLst>
              <a:ext uri="{FF2B5EF4-FFF2-40B4-BE49-F238E27FC236}">
                <a16:creationId xmlns:a16="http://schemas.microsoft.com/office/drawing/2014/main" id="{2865BB7E-7E0D-4947-8838-E2BBD8AFDDF8}"/>
              </a:ext>
            </a:extLst>
          </p:cNvPr>
          <p:cNvSpPr txBox="1"/>
          <p:nvPr/>
        </p:nvSpPr>
        <p:spPr>
          <a:xfrm>
            <a:off x="4768842" y="3127101"/>
            <a:ext cx="1915654" cy="1546577"/>
          </a:xfrm>
          <a:prstGeom prst="rect">
            <a:avLst/>
          </a:prstGeom>
          <a:noFill/>
        </p:spPr>
        <p:txBody>
          <a:bodyPr wrap="square" rtlCol="0">
            <a:spAutoFit/>
          </a:bodyPr>
          <a:lstStyle/>
          <a:p>
            <a:pPr defTabSz="685800">
              <a:buClrTx/>
              <a:defRPr/>
            </a:pPr>
            <a:r>
              <a:rPr lang="pt-BR" sz="1050" kern="1200" dirty="0">
                <a:solidFill>
                  <a:prstClr val="black"/>
                </a:solidFill>
                <a:latin typeface="Calibri" panose="020F0502020204030204"/>
                <a:ea typeface="+mn-ea"/>
                <a:cs typeface="+mn-cs"/>
              </a:rPr>
              <a:t>A probabilidade de uma pessoa adotar uma crença aumenta com base no número de pessoas que seguem essa crença. Isso é uma poderosa forma de pensamento de grupo e a razão pela qual, frequentemente, reuniões são improdutivas.</a:t>
            </a:r>
          </a:p>
        </p:txBody>
      </p:sp>
      <p:cxnSp>
        <p:nvCxnSpPr>
          <p:cNvPr id="51" name="Straight Connector 50">
            <a:extLst>
              <a:ext uri="{FF2B5EF4-FFF2-40B4-BE49-F238E27FC236}">
                <a16:creationId xmlns:a16="http://schemas.microsoft.com/office/drawing/2014/main" id="{72BB7A77-3DFC-5B40-ADA6-CBE7CC878E87}"/>
              </a:ext>
            </a:extLst>
          </p:cNvPr>
          <p:cNvCxnSpPr>
            <a:cxnSpLocks/>
          </p:cNvCxnSpPr>
          <p:nvPr/>
        </p:nvCxnSpPr>
        <p:spPr>
          <a:xfrm>
            <a:off x="4775360" y="2981668"/>
            <a:ext cx="1796891" cy="0"/>
          </a:xfrm>
          <a:prstGeom prst="line">
            <a:avLst/>
          </a:prstGeom>
          <a:ln w="635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E5B1155-5B66-B541-B29F-E482EA80BD0D}"/>
              </a:ext>
            </a:extLst>
          </p:cNvPr>
          <p:cNvSpPr txBox="1"/>
          <p:nvPr/>
        </p:nvSpPr>
        <p:spPr>
          <a:xfrm>
            <a:off x="2576513" y="1802806"/>
            <a:ext cx="1931370" cy="553998"/>
          </a:xfrm>
          <a:prstGeom prst="rect">
            <a:avLst/>
          </a:prstGeom>
          <a:noFill/>
        </p:spPr>
        <p:txBody>
          <a:bodyPr wrap="square" rtlCol="0">
            <a:spAutoFit/>
          </a:bodyPr>
          <a:lstStyle/>
          <a:p>
            <a:pPr defTabSz="685800">
              <a:buClrTx/>
              <a:defRPr/>
            </a:pPr>
            <a:r>
              <a:rPr lang="pt-BR" sz="3000" kern="1200" dirty="0">
                <a:solidFill>
                  <a:srgbClr val="C00000"/>
                </a:solidFill>
                <a:latin typeface="NewJuneBook" panose="02000503030000020004" pitchFamily="2" charset="77"/>
                <a:ea typeface="+mn-ea"/>
                <a:cs typeface="+mn-cs"/>
              </a:rPr>
              <a:t>2.</a:t>
            </a:r>
          </a:p>
        </p:txBody>
      </p:sp>
      <p:sp>
        <p:nvSpPr>
          <p:cNvPr id="53" name="Rounded Rectangle 52">
            <a:extLst>
              <a:ext uri="{FF2B5EF4-FFF2-40B4-BE49-F238E27FC236}">
                <a16:creationId xmlns:a16="http://schemas.microsoft.com/office/drawing/2014/main" id="{A771B20F-191E-264D-A04A-5741B6BD5E15}"/>
              </a:ext>
            </a:extLst>
          </p:cNvPr>
          <p:cNvSpPr/>
          <p:nvPr/>
        </p:nvSpPr>
        <p:spPr>
          <a:xfrm>
            <a:off x="2461738" y="1768968"/>
            <a:ext cx="2046146" cy="3098308"/>
          </a:xfrm>
          <a:prstGeom prst="roundRect">
            <a:avLst>
              <a:gd name="adj" fmla="val 7729"/>
            </a:avLst>
          </a:prstGeom>
          <a:noFill/>
          <a:ln w="635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p:txBody>
      </p:sp>
      <p:sp>
        <p:nvSpPr>
          <p:cNvPr id="54" name="TextBox 53">
            <a:extLst>
              <a:ext uri="{FF2B5EF4-FFF2-40B4-BE49-F238E27FC236}">
                <a16:creationId xmlns:a16="http://schemas.microsoft.com/office/drawing/2014/main" id="{ADCBFCA4-2551-FD4B-BC06-58B9959D628D}"/>
              </a:ext>
            </a:extLst>
          </p:cNvPr>
          <p:cNvSpPr txBox="1"/>
          <p:nvPr/>
        </p:nvSpPr>
        <p:spPr>
          <a:xfrm>
            <a:off x="2592230" y="2317435"/>
            <a:ext cx="1915654" cy="553998"/>
          </a:xfrm>
          <a:prstGeom prst="rect">
            <a:avLst/>
          </a:prstGeom>
          <a:noFill/>
        </p:spPr>
        <p:txBody>
          <a:bodyPr wrap="square" rtlCol="0">
            <a:spAutoFit/>
          </a:bodyPr>
          <a:lstStyle/>
          <a:p>
            <a:pPr defTabSz="685800">
              <a:buClrTx/>
              <a:defRPr/>
            </a:pPr>
            <a:r>
              <a:rPr lang="pt-BR" sz="1500" kern="1200" dirty="0">
                <a:solidFill>
                  <a:srgbClr val="C00000"/>
                </a:solidFill>
                <a:latin typeface="NewJuneBold" panose="02000503040000020004" pitchFamily="2" charset="77"/>
                <a:ea typeface="+mn-ea"/>
                <a:cs typeface="+mn-cs"/>
              </a:rPr>
              <a:t>HEURÍSTICA DE DISPONIBILIDADE</a:t>
            </a:r>
          </a:p>
        </p:txBody>
      </p:sp>
      <p:sp>
        <p:nvSpPr>
          <p:cNvPr id="55" name="TextBox 54">
            <a:extLst>
              <a:ext uri="{FF2B5EF4-FFF2-40B4-BE49-F238E27FC236}">
                <a16:creationId xmlns:a16="http://schemas.microsoft.com/office/drawing/2014/main" id="{EB6196E7-A190-8743-AEBC-3ADD89EB0915}"/>
              </a:ext>
            </a:extLst>
          </p:cNvPr>
          <p:cNvSpPr txBox="1"/>
          <p:nvPr/>
        </p:nvSpPr>
        <p:spPr>
          <a:xfrm>
            <a:off x="2585712" y="3127101"/>
            <a:ext cx="1803409" cy="1546577"/>
          </a:xfrm>
          <a:prstGeom prst="rect">
            <a:avLst/>
          </a:prstGeom>
          <a:noFill/>
        </p:spPr>
        <p:txBody>
          <a:bodyPr wrap="square" rtlCol="0">
            <a:spAutoFit/>
          </a:bodyPr>
          <a:lstStyle/>
          <a:p>
            <a:pPr defTabSz="685800">
              <a:buClrTx/>
              <a:defRPr/>
            </a:pPr>
            <a:r>
              <a:rPr lang="pt-BR" sz="1050" kern="1200" dirty="0">
                <a:solidFill>
                  <a:prstClr val="black"/>
                </a:solidFill>
                <a:latin typeface="Calibri" panose="020F0502020204030204"/>
                <a:ea typeface="+mn-ea"/>
                <a:cs typeface="+mn-cs"/>
              </a:rPr>
              <a:t>As pessoas superestimam a importância da informação que está acessível para elas. Uma pessoa pode argumentar que fumar não é um hábito nocivo, porque conhece alguém que viveu cem anos e fumava três maços por dia.</a:t>
            </a:r>
          </a:p>
        </p:txBody>
      </p:sp>
      <p:cxnSp>
        <p:nvCxnSpPr>
          <p:cNvPr id="56" name="Straight Connector 55">
            <a:extLst>
              <a:ext uri="{FF2B5EF4-FFF2-40B4-BE49-F238E27FC236}">
                <a16:creationId xmlns:a16="http://schemas.microsoft.com/office/drawing/2014/main" id="{AC0C03A1-4519-0A4D-B4C1-04B606785B5B}"/>
              </a:ext>
            </a:extLst>
          </p:cNvPr>
          <p:cNvCxnSpPr>
            <a:cxnSpLocks/>
          </p:cNvCxnSpPr>
          <p:nvPr/>
        </p:nvCxnSpPr>
        <p:spPr>
          <a:xfrm>
            <a:off x="2592230" y="2981668"/>
            <a:ext cx="1796891" cy="0"/>
          </a:xfrm>
          <a:prstGeom prst="line">
            <a:avLst/>
          </a:prstGeom>
          <a:ln w="635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8" name="Graphic 57">
            <a:extLst>
              <a:ext uri="{FF2B5EF4-FFF2-40B4-BE49-F238E27FC236}">
                <a16:creationId xmlns:a16="http://schemas.microsoft.com/office/drawing/2014/main" id="{7C7AD22A-6CED-6F4C-97FB-57CC2DAD09C4}"/>
              </a:ext>
            </a:extLst>
          </p:cNvPr>
          <p:cNvPicPr>
            <a:picLocks noChangeAspect="1"/>
          </p:cNvPicPr>
          <p:nvPr/>
        </p:nvPicPr>
        <p:blipFill>
          <a:blip r:embed="rId3" cstate="email">
            <a:biLevel thresh="7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851660" y="1892198"/>
            <a:ext cx="344965" cy="344965"/>
          </a:xfrm>
          <a:prstGeom prst="rect">
            <a:avLst/>
          </a:prstGeom>
        </p:spPr>
      </p:pic>
      <p:pic>
        <p:nvPicPr>
          <p:cNvPr id="60" name="Graphic 59">
            <a:extLst>
              <a:ext uri="{FF2B5EF4-FFF2-40B4-BE49-F238E27FC236}">
                <a16:creationId xmlns:a16="http://schemas.microsoft.com/office/drawing/2014/main" id="{B5D578E2-AFAB-5648-9592-DB72959C565C}"/>
              </a:ext>
            </a:extLst>
          </p:cNvPr>
          <p:cNvPicPr>
            <a:picLocks noChangeAspect="1"/>
          </p:cNvPicPr>
          <p:nvPr/>
        </p:nvPicPr>
        <p:blipFill>
          <a:blip r:embed="rId5" cstate="email">
            <a:biLevel thresh="75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12127" y="1881558"/>
            <a:ext cx="381456" cy="381456"/>
          </a:xfrm>
          <a:prstGeom prst="rect">
            <a:avLst/>
          </a:prstGeom>
        </p:spPr>
      </p:pic>
      <p:pic>
        <p:nvPicPr>
          <p:cNvPr id="62" name="Graphic 61">
            <a:extLst>
              <a:ext uri="{FF2B5EF4-FFF2-40B4-BE49-F238E27FC236}">
                <a16:creationId xmlns:a16="http://schemas.microsoft.com/office/drawing/2014/main" id="{354BF705-C24F-9049-8579-0C01F3E71C82}"/>
              </a:ext>
            </a:extLst>
          </p:cNvPr>
          <p:cNvPicPr>
            <a:picLocks noChangeAspect="1"/>
          </p:cNvPicPr>
          <p:nvPr/>
        </p:nvPicPr>
        <p:blipFill>
          <a:blip r:embed="rId7" cstate="email">
            <a:biLevel thresh="75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192504" y="1885014"/>
            <a:ext cx="378000" cy="378000"/>
          </a:xfrm>
          <a:prstGeom prst="rect">
            <a:avLst/>
          </a:prstGeom>
        </p:spPr>
      </p:pic>
      <p:pic>
        <p:nvPicPr>
          <p:cNvPr id="64" name="Graphic 63">
            <a:extLst>
              <a:ext uri="{FF2B5EF4-FFF2-40B4-BE49-F238E27FC236}">
                <a16:creationId xmlns:a16="http://schemas.microsoft.com/office/drawing/2014/main" id="{F5E3FC3C-7A03-2847-9732-215B117FC8F3}"/>
              </a:ext>
            </a:extLst>
          </p:cNvPr>
          <p:cNvPicPr>
            <a:picLocks noChangeAspect="1"/>
          </p:cNvPicPr>
          <p:nvPr/>
        </p:nvPicPr>
        <p:blipFill>
          <a:blip r:embed="rId9" cstate="email">
            <a:biLevel thresh="75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72617" y="1863125"/>
            <a:ext cx="378000" cy="378000"/>
          </a:xfrm>
          <a:prstGeom prst="rect">
            <a:avLst/>
          </a:prstGeom>
        </p:spPr>
      </p:pic>
    </p:spTree>
    <p:extLst>
      <p:ext uri="{BB962C8B-B14F-4D97-AF65-F5344CB8AC3E}">
        <p14:creationId xmlns:p14="http://schemas.microsoft.com/office/powerpoint/2010/main" val="40618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3140F1F-8D64-2C49-B72C-ABE6DF01865F}"/>
              </a:ext>
            </a:extLst>
          </p:cNvPr>
          <p:cNvSpPr txBox="1"/>
          <p:nvPr/>
        </p:nvSpPr>
        <p:spPr>
          <a:xfrm>
            <a:off x="393383" y="1802806"/>
            <a:ext cx="1931370" cy="553998"/>
          </a:xfrm>
          <a:prstGeom prst="rect">
            <a:avLst/>
          </a:prstGeom>
          <a:noFill/>
        </p:spPr>
        <p:txBody>
          <a:bodyPr wrap="square" rtlCol="0">
            <a:spAutoFit/>
          </a:bodyPr>
          <a:lstStyle/>
          <a:p>
            <a:pPr defTabSz="685800">
              <a:buClrTx/>
              <a:defRPr/>
            </a:pPr>
            <a:r>
              <a:rPr lang="pt-BR" sz="3000" kern="1200" dirty="0">
                <a:solidFill>
                  <a:srgbClr val="C00000"/>
                </a:solidFill>
                <a:latin typeface="NewJuneBook" panose="02000503030000020004" pitchFamily="2" charset="77"/>
                <a:ea typeface="+mn-ea"/>
                <a:cs typeface="+mn-cs"/>
              </a:rPr>
              <a:t>5.</a:t>
            </a:r>
          </a:p>
        </p:txBody>
      </p:sp>
      <p:sp>
        <p:nvSpPr>
          <p:cNvPr id="29" name="Rounded Rectangle 28">
            <a:extLst>
              <a:ext uri="{FF2B5EF4-FFF2-40B4-BE49-F238E27FC236}">
                <a16:creationId xmlns:a16="http://schemas.microsoft.com/office/drawing/2014/main" id="{C888EA55-1941-2647-A189-5983A16CD692}"/>
              </a:ext>
            </a:extLst>
          </p:cNvPr>
          <p:cNvSpPr/>
          <p:nvPr/>
        </p:nvSpPr>
        <p:spPr>
          <a:xfrm>
            <a:off x="278608" y="1768968"/>
            <a:ext cx="2046146" cy="3098308"/>
          </a:xfrm>
          <a:prstGeom prst="roundRect">
            <a:avLst>
              <a:gd name="adj" fmla="val 7729"/>
            </a:avLst>
          </a:prstGeom>
          <a:noFill/>
          <a:ln w="635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p:txBody>
      </p:sp>
      <p:cxnSp>
        <p:nvCxnSpPr>
          <p:cNvPr id="38" name="Straight Connector 37">
            <a:extLst>
              <a:ext uri="{FF2B5EF4-FFF2-40B4-BE49-F238E27FC236}">
                <a16:creationId xmlns:a16="http://schemas.microsoft.com/office/drawing/2014/main" id="{38583F3E-85B4-6D47-B14A-C019AE49506F}"/>
              </a:ext>
            </a:extLst>
          </p:cNvPr>
          <p:cNvCxnSpPr>
            <a:cxnSpLocks/>
          </p:cNvCxnSpPr>
          <p:nvPr/>
        </p:nvCxnSpPr>
        <p:spPr>
          <a:xfrm>
            <a:off x="409100" y="2981668"/>
            <a:ext cx="1796891" cy="0"/>
          </a:xfrm>
          <a:prstGeom prst="line">
            <a:avLst/>
          </a:prstGeom>
          <a:ln w="635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93FDD1-3911-E346-9FC6-AB52E8FC5B95}"/>
              </a:ext>
            </a:extLst>
          </p:cNvPr>
          <p:cNvSpPr txBox="1"/>
          <p:nvPr/>
        </p:nvSpPr>
        <p:spPr>
          <a:xfrm>
            <a:off x="6942773" y="1802806"/>
            <a:ext cx="1931370" cy="553998"/>
          </a:xfrm>
          <a:prstGeom prst="rect">
            <a:avLst/>
          </a:prstGeom>
          <a:noFill/>
        </p:spPr>
        <p:txBody>
          <a:bodyPr wrap="square" rtlCol="0">
            <a:spAutoFit/>
          </a:bodyPr>
          <a:lstStyle/>
          <a:p>
            <a:pPr defTabSz="685800">
              <a:buClrTx/>
              <a:defRPr/>
            </a:pPr>
            <a:r>
              <a:rPr lang="pt-BR" sz="3000" kern="1200" dirty="0">
                <a:solidFill>
                  <a:srgbClr val="C00000"/>
                </a:solidFill>
                <a:latin typeface="NewJuneBook" panose="02000503030000020004" pitchFamily="2" charset="77"/>
                <a:ea typeface="+mn-ea"/>
                <a:cs typeface="+mn-cs"/>
              </a:rPr>
              <a:t>8.</a:t>
            </a:r>
          </a:p>
        </p:txBody>
      </p:sp>
      <p:sp>
        <p:nvSpPr>
          <p:cNvPr id="43" name="Rounded Rectangle 42">
            <a:extLst>
              <a:ext uri="{FF2B5EF4-FFF2-40B4-BE49-F238E27FC236}">
                <a16:creationId xmlns:a16="http://schemas.microsoft.com/office/drawing/2014/main" id="{F3F6E14D-A75C-B24F-8F91-D54D7629990F}"/>
              </a:ext>
            </a:extLst>
          </p:cNvPr>
          <p:cNvSpPr/>
          <p:nvPr/>
        </p:nvSpPr>
        <p:spPr>
          <a:xfrm>
            <a:off x="6827998" y="1768968"/>
            <a:ext cx="2046146" cy="3098308"/>
          </a:xfrm>
          <a:prstGeom prst="roundRect">
            <a:avLst>
              <a:gd name="adj" fmla="val 7729"/>
            </a:avLst>
          </a:prstGeom>
          <a:noFill/>
          <a:ln w="635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p:txBody>
      </p:sp>
      <p:cxnSp>
        <p:nvCxnSpPr>
          <p:cNvPr id="46" name="Straight Connector 45">
            <a:extLst>
              <a:ext uri="{FF2B5EF4-FFF2-40B4-BE49-F238E27FC236}">
                <a16:creationId xmlns:a16="http://schemas.microsoft.com/office/drawing/2014/main" id="{A0C389C5-3D6B-4C4B-834A-2BE13BE1CEDE}"/>
              </a:ext>
            </a:extLst>
          </p:cNvPr>
          <p:cNvCxnSpPr>
            <a:cxnSpLocks/>
          </p:cNvCxnSpPr>
          <p:nvPr/>
        </p:nvCxnSpPr>
        <p:spPr>
          <a:xfrm>
            <a:off x="6958490" y="2981668"/>
            <a:ext cx="1796891" cy="0"/>
          </a:xfrm>
          <a:prstGeom prst="line">
            <a:avLst/>
          </a:prstGeom>
          <a:ln w="635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4026F42-B3FB-644D-AFA8-1A8DC4796959}"/>
              </a:ext>
            </a:extLst>
          </p:cNvPr>
          <p:cNvSpPr txBox="1"/>
          <p:nvPr/>
        </p:nvSpPr>
        <p:spPr>
          <a:xfrm>
            <a:off x="4759643" y="1802806"/>
            <a:ext cx="1931370" cy="553998"/>
          </a:xfrm>
          <a:prstGeom prst="rect">
            <a:avLst/>
          </a:prstGeom>
          <a:noFill/>
        </p:spPr>
        <p:txBody>
          <a:bodyPr wrap="square" rtlCol="0">
            <a:spAutoFit/>
          </a:bodyPr>
          <a:lstStyle/>
          <a:p>
            <a:pPr defTabSz="685800">
              <a:buClrTx/>
              <a:defRPr/>
            </a:pPr>
            <a:r>
              <a:rPr lang="pt-BR" sz="3000" kern="1200" dirty="0">
                <a:solidFill>
                  <a:srgbClr val="C00000"/>
                </a:solidFill>
                <a:latin typeface="NewJuneBook" panose="02000503030000020004" pitchFamily="2" charset="77"/>
                <a:ea typeface="+mn-ea"/>
                <a:cs typeface="+mn-cs"/>
              </a:rPr>
              <a:t>7.</a:t>
            </a:r>
          </a:p>
        </p:txBody>
      </p:sp>
      <p:sp>
        <p:nvSpPr>
          <p:cNvPr id="48" name="Rounded Rectangle 47">
            <a:extLst>
              <a:ext uri="{FF2B5EF4-FFF2-40B4-BE49-F238E27FC236}">
                <a16:creationId xmlns:a16="http://schemas.microsoft.com/office/drawing/2014/main" id="{7C6F1F32-5400-A64E-B3AE-5F1567CD5682}"/>
              </a:ext>
            </a:extLst>
          </p:cNvPr>
          <p:cNvSpPr/>
          <p:nvPr/>
        </p:nvSpPr>
        <p:spPr>
          <a:xfrm>
            <a:off x="4644868" y="1768968"/>
            <a:ext cx="2046146" cy="3098308"/>
          </a:xfrm>
          <a:prstGeom prst="roundRect">
            <a:avLst>
              <a:gd name="adj" fmla="val 7729"/>
            </a:avLst>
          </a:prstGeom>
          <a:noFill/>
          <a:ln w="635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p:txBody>
      </p:sp>
      <p:sp>
        <p:nvSpPr>
          <p:cNvPr id="49" name="TextBox 48">
            <a:extLst>
              <a:ext uri="{FF2B5EF4-FFF2-40B4-BE49-F238E27FC236}">
                <a16:creationId xmlns:a16="http://schemas.microsoft.com/office/drawing/2014/main" id="{69248AA4-683E-334B-9A26-481E5D3BAB57}"/>
              </a:ext>
            </a:extLst>
          </p:cNvPr>
          <p:cNvSpPr txBox="1"/>
          <p:nvPr/>
        </p:nvSpPr>
        <p:spPr>
          <a:xfrm>
            <a:off x="4775360" y="2317434"/>
            <a:ext cx="1915654" cy="553998"/>
          </a:xfrm>
          <a:prstGeom prst="rect">
            <a:avLst/>
          </a:prstGeom>
          <a:noFill/>
        </p:spPr>
        <p:txBody>
          <a:bodyPr wrap="square" rtlCol="0">
            <a:spAutoFit/>
          </a:bodyPr>
          <a:lstStyle/>
          <a:p>
            <a:pPr defTabSz="685800">
              <a:buClrTx/>
              <a:defRPr/>
            </a:pPr>
            <a:r>
              <a:rPr lang="pt-BR" sz="1500" kern="1200" dirty="0">
                <a:solidFill>
                  <a:srgbClr val="C00000"/>
                </a:solidFill>
                <a:latin typeface="NewJuneBold" panose="02000503040000020004" pitchFamily="2" charset="77"/>
                <a:ea typeface="+mn-ea"/>
                <a:cs typeface="+mn-cs"/>
              </a:rPr>
              <a:t>VIÉS DE CONFIRMAÇÃO</a:t>
            </a:r>
          </a:p>
        </p:txBody>
      </p:sp>
      <p:sp>
        <p:nvSpPr>
          <p:cNvPr id="50" name="TextBox 49">
            <a:extLst>
              <a:ext uri="{FF2B5EF4-FFF2-40B4-BE49-F238E27FC236}">
                <a16:creationId xmlns:a16="http://schemas.microsoft.com/office/drawing/2014/main" id="{2865BB7E-7E0D-4947-8838-E2BBD8AFDDF8}"/>
              </a:ext>
            </a:extLst>
          </p:cNvPr>
          <p:cNvSpPr txBox="1"/>
          <p:nvPr/>
        </p:nvSpPr>
        <p:spPr>
          <a:xfrm>
            <a:off x="4768842" y="3127101"/>
            <a:ext cx="1586239" cy="1384995"/>
          </a:xfrm>
          <a:prstGeom prst="rect">
            <a:avLst/>
          </a:prstGeom>
          <a:noFill/>
        </p:spPr>
        <p:txBody>
          <a:bodyPr wrap="square" rtlCol="0">
            <a:spAutoFit/>
          </a:bodyPr>
          <a:lstStyle/>
          <a:p>
            <a:pPr defTabSz="685800">
              <a:buClrTx/>
              <a:defRPr/>
            </a:pPr>
            <a:r>
              <a:rPr lang="pt-BR" sz="1050" kern="1200" dirty="0">
                <a:solidFill>
                  <a:prstClr val="black"/>
                </a:solidFill>
                <a:latin typeface="Calibri" panose="020F0502020204030204"/>
                <a:ea typeface="+mn-ea"/>
                <a:cs typeface="+mn-cs"/>
              </a:rPr>
              <a:t>Nós tendemos a ouvir somente informações que confirmem as nossas preconcepções – uma das muitas razões pela qual é tão difícil ter uma conversa inteligente sobre mudança climática.</a:t>
            </a:r>
          </a:p>
        </p:txBody>
      </p:sp>
      <p:cxnSp>
        <p:nvCxnSpPr>
          <p:cNvPr id="51" name="Straight Connector 50">
            <a:extLst>
              <a:ext uri="{FF2B5EF4-FFF2-40B4-BE49-F238E27FC236}">
                <a16:creationId xmlns:a16="http://schemas.microsoft.com/office/drawing/2014/main" id="{72BB7A77-3DFC-5B40-ADA6-CBE7CC878E87}"/>
              </a:ext>
            </a:extLst>
          </p:cNvPr>
          <p:cNvCxnSpPr>
            <a:cxnSpLocks/>
          </p:cNvCxnSpPr>
          <p:nvPr/>
        </p:nvCxnSpPr>
        <p:spPr>
          <a:xfrm>
            <a:off x="4775360" y="2981668"/>
            <a:ext cx="1796891" cy="0"/>
          </a:xfrm>
          <a:prstGeom prst="line">
            <a:avLst/>
          </a:prstGeom>
          <a:ln w="635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E5B1155-5B66-B541-B29F-E482EA80BD0D}"/>
              </a:ext>
            </a:extLst>
          </p:cNvPr>
          <p:cNvSpPr txBox="1"/>
          <p:nvPr/>
        </p:nvSpPr>
        <p:spPr>
          <a:xfrm>
            <a:off x="2576513" y="1802806"/>
            <a:ext cx="1931370" cy="553998"/>
          </a:xfrm>
          <a:prstGeom prst="rect">
            <a:avLst/>
          </a:prstGeom>
          <a:noFill/>
        </p:spPr>
        <p:txBody>
          <a:bodyPr wrap="square" rtlCol="0">
            <a:spAutoFit/>
          </a:bodyPr>
          <a:lstStyle/>
          <a:p>
            <a:pPr defTabSz="685800">
              <a:buClrTx/>
              <a:defRPr/>
            </a:pPr>
            <a:r>
              <a:rPr lang="pt-BR" sz="3000" kern="1200" dirty="0">
                <a:solidFill>
                  <a:srgbClr val="C00000"/>
                </a:solidFill>
                <a:latin typeface="NewJuneBook" panose="02000503030000020004" pitchFamily="2" charset="77"/>
                <a:ea typeface="+mn-ea"/>
                <a:cs typeface="+mn-cs"/>
              </a:rPr>
              <a:t>6.</a:t>
            </a:r>
          </a:p>
        </p:txBody>
      </p:sp>
      <p:sp>
        <p:nvSpPr>
          <p:cNvPr id="53" name="Rounded Rectangle 52">
            <a:extLst>
              <a:ext uri="{FF2B5EF4-FFF2-40B4-BE49-F238E27FC236}">
                <a16:creationId xmlns:a16="http://schemas.microsoft.com/office/drawing/2014/main" id="{A771B20F-191E-264D-A04A-5741B6BD5E15}"/>
              </a:ext>
            </a:extLst>
          </p:cNvPr>
          <p:cNvSpPr/>
          <p:nvPr/>
        </p:nvSpPr>
        <p:spPr>
          <a:xfrm>
            <a:off x="2461738" y="1768968"/>
            <a:ext cx="2046146" cy="3098308"/>
          </a:xfrm>
          <a:prstGeom prst="roundRect">
            <a:avLst>
              <a:gd name="adj" fmla="val 7729"/>
            </a:avLst>
          </a:prstGeom>
          <a:noFill/>
          <a:ln w="635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a:p>
            <a:pPr algn="ctr" defTabSz="685800">
              <a:buClrTx/>
              <a:defRPr/>
            </a:pPr>
            <a:endParaRPr lang="pt-BR" sz="3750" kern="1200" dirty="0">
              <a:solidFill>
                <a:prstClr val="white"/>
              </a:solidFill>
              <a:latin typeface="Calibri" panose="020F0502020204030204"/>
            </a:endParaRPr>
          </a:p>
        </p:txBody>
      </p:sp>
      <p:sp>
        <p:nvSpPr>
          <p:cNvPr id="54" name="TextBox 53">
            <a:extLst>
              <a:ext uri="{FF2B5EF4-FFF2-40B4-BE49-F238E27FC236}">
                <a16:creationId xmlns:a16="http://schemas.microsoft.com/office/drawing/2014/main" id="{ADCBFCA4-2551-FD4B-BC06-58B9959D628D}"/>
              </a:ext>
            </a:extLst>
          </p:cNvPr>
          <p:cNvSpPr txBox="1"/>
          <p:nvPr/>
        </p:nvSpPr>
        <p:spPr>
          <a:xfrm>
            <a:off x="2592230" y="2317434"/>
            <a:ext cx="1915654" cy="553998"/>
          </a:xfrm>
          <a:prstGeom prst="rect">
            <a:avLst/>
          </a:prstGeom>
          <a:noFill/>
        </p:spPr>
        <p:txBody>
          <a:bodyPr wrap="square" rtlCol="0">
            <a:spAutoFit/>
          </a:bodyPr>
          <a:lstStyle/>
          <a:p>
            <a:pPr defTabSz="685800">
              <a:buClrTx/>
              <a:defRPr/>
            </a:pPr>
            <a:r>
              <a:rPr lang="pt-BR" sz="1500" kern="1200" dirty="0">
                <a:solidFill>
                  <a:srgbClr val="C00000"/>
                </a:solidFill>
                <a:latin typeface="NewJuneBold" panose="02000503040000020004" pitchFamily="2" charset="77"/>
                <a:ea typeface="+mn-ea"/>
                <a:cs typeface="+mn-cs"/>
              </a:rPr>
              <a:t>ILUSÃO DE AGRUPAMENTO</a:t>
            </a:r>
          </a:p>
        </p:txBody>
      </p:sp>
      <p:sp>
        <p:nvSpPr>
          <p:cNvPr id="55" name="TextBox 54">
            <a:extLst>
              <a:ext uri="{FF2B5EF4-FFF2-40B4-BE49-F238E27FC236}">
                <a16:creationId xmlns:a16="http://schemas.microsoft.com/office/drawing/2014/main" id="{EB6196E7-A190-8743-AEBC-3ADD89EB0915}"/>
              </a:ext>
            </a:extLst>
          </p:cNvPr>
          <p:cNvSpPr txBox="1"/>
          <p:nvPr/>
        </p:nvSpPr>
        <p:spPr>
          <a:xfrm>
            <a:off x="2585712" y="3127100"/>
            <a:ext cx="1789298" cy="1708160"/>
          </a:xfrm>
          <a:prstGeom prst="rect">
            <a:avLst/>
          </a:prstGeom>
          <a:noFill/>
        </p:spPr>
        <p:txBody>
          <a:bodyPr wrap="square" rtlCol="0">
            <a:spAutoFit/>
          </a:bodyPr>
          <a:lstStyle/>
          <a:p>
            <a:pPr defTabSz="685800">
              <a:buClrTx/>
              <a:defRPr/>
            </a:pPr>
            <a:r>
              <a:rPr lang="pt-BR" sz="1050" kern="1200" dirty="0">
                <a:solidFill>
                  <a:prstClr val="black"/>
                </a:solidFill>
                <a:latin typeface="Calibri" panose="020F0502020204030204"/>
                <a:ea typeface="+mn-ea"/>
                <a:cs typeface="+mn-cs"/>
              </a:rPr>
              <a:t>Esta é a tendência de enxergar padrões em eventos aleatórios. É a chave para várias mentiras sobre apostas, como a ideia de que a cor vermelha é mais ou menos provável de sair em uma roleta após uma sequência </a:t>
            </a:r>
          </a:p>
          <a:p>
            <a:pPr defTabSz="685800">
              <a:buClrTx/>
              <a:defRPr/>
            </a:pPr>
            <a:r>
              <a:rPr lang="pt-BR" sz="1050" kern="1200" dirty="0">
                <a:solidFill>
                  <a:prstClr val="black"/>
                </a:solidFill>
                <a:latin typeface="Calibri" panose="020F0502020204030204"/>
                <a:ea typeface="+mn-ea"/>
                <a:cs typeface="+mn-cs"/>
              </a:rPr>
              <a:t>de vermelhos.</a:t>
            </a:r>
          </a:p>
        </p:txBody>
      </p:sp>
      <p:cxnSp>
        <p:nvCxnSpPr>
          <p:cNvPr id="56" name="Straight Connector 55">
            <a:extLst>
              <a:ext uri="{FF2B5EF4-FFF2-40B4-BE49-F238E27FC236}">
                <a16:creationId xmlns:a16="http://schemas.microsoft.com/office/drawing/2014/main" id="{AC0C03A1-4519-0A4D-B4C1-04B606785B5B}"/>
              </a:ext>
            </a:extLst>
          </p:cNvPr>
          <p:cNvCxnSpPr>
            <a:cxnSpLocks/>
          </p:cNvCxnSpPr>
          <p:nvPr/>
        </p:nvCxnSpPr>
        <p:spPr>
          <a:xfrm>
            <a:off x="2592230" y="2981668"/>
            <a:ext cx="1796891" cy="0"/>
          </a:xfrm>
          <a:prstGeom prst="line">
            <a:avLst/>
          </a:prstGeom>
          <a:ln w="635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62564FC-FD09-524C-9A3C-46E31220678D}"/>
              </a:ext>
            </a:extLst>
          </p:cNvPr>
          <p:cNvPicPr>
            <a:picLocks noChangeAspect="1"/>
          </p:cNvPicPr>
          <p:nvPr/>
        </p:nvPicPr>
        <p:blipFill>
          <a:blip r:embed="rId3" cstate="email">
            <a:biLevel thresh="7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20478" y="1848188"/>
            <a:ext cx="378000" cy="378000"/>
          </a:xfrm>
          <a:prstGeom prst="rect">
            <a:avLst/>
          </a:prstGeom>
        </p:spPr>
      </p:pic>
      <p:pic>
        <p:nvPicPr>
          <p:cNvPr id="7" name="Graphic 6">
            <a:extLst>
              <a:ext uri="{FF2B5EF4-FFF2-40B4-BE49-F238E27FC236}">
                <a16:creationId xmlns:a16="http://schemas.microsoft.com/office/drawing/2014/main" id="{78045BB2-E282-6B43-AF6D-0BC09AA57BE7}"/>
              </a:ext>
            </a:extLst>
          </p:cNvPr>
          <p:cNvPicPr>
            <a:picLocks noChangeAspect="1"/>
          </p:cNvPicPr>
          <p:nvPr/>
        </p:nvPicPr>
        <p:blipFill>
          <a:blip r:embed="rId5" cstate="email">
            <a:biLevel thresh="75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24013" y="1891413"/>
            <a:ext cx="378000" cy="378000"/>
          </a:xfrm>
          <a:prstGeom prst="rect">
            <a:avLst/>
          </a:prstGeom>
        </p:spPr>
      </p:pic>
      <p:sp>
        <p:nvSpPr>
          <p:cNvPr id="28" name="TextBox 27">
            <a:extLst>
              <a:ext uri="{FF2B5EF4-FFF2-40B4-BE49-F238E27FC236}">
                <a16:creationId xmlns:a16="http://schemas.microsoft.com/office/drawing/2014/main" id="{F29D405D-A61E-A146-9A9F-455BE71E9F27}"/>
              </a:ext>
            </a:extLst>
          </p:cNvPr>
          <p:cNvSpPr txBox="1"/>
          <p:nvPr/>
        </p:nvSpPr>
        <p:spPr>
          <a:xfrm>
            <a:off x="446292" y="2317434"/>
            <a:ext cx="1915654" cy="323165"/>
          </a:xfrm>
          <a:prstGeom prst="rect">
            <a:avLst/>
          </a:prstGeom>
          <a:noFill/>
        </p:spPr>
        <p:txBody>
          <a:bodyPr wrap="square" rtlCol="0">
            <a:spAutoFit/>
          </a:bodyPr>
          <a:lstStyle/>
          <a:p>
            <a:pPr defTabSz="685800">
              <a:buClrTx/>
              <a:defRPr/>
            </a:pPr>
            <a:r>
              <a:rPr lang="pt-BR" sz="1500" kern="1200" dirty="0">
                <a:solidFill>
                  <a:srgbClr val="C00000"/>
                </a:solidFill>
                <a:latin typeface="NewJuneBold" panose="02000503040000020004" pitchFamily="2" charset="77"/>
                <a:ea typeface="+mn-ea"/>
                <a:cs typeface="+mn-cs"/>
              </a:rPr>
              <a:t>VIÉS DE RESULTADO</a:t>
            </a:r>
          </a:p>
        </p:txBody>
      </p:sp>
      <p:sp>
        <p:nvSpPr>
          <p:cNvPr id="30" name="TextBox 29">
            <a:extLst>
              <a:ext uri="{FF2B5EF4-FFF2-40B4-BE49-F238E27FC236}">
                <a16:creationId xmlns:a16="http://schemas.microsoft.com/office/drawing/2014/main" id="{3D6DC82E-69F8-8547-9D2F-36594BCFBA80}"/>
              </a:ext>
            </a:extLst>
          </p:cNvPr>
          <p:cNvSpPr txBox="1"/>
          <p:nvPr/>
        </p:nvSpPr>
        <p:spPr>
          <a:xfrm>
            <a:off x="439775" y="3127101"/>
            <a:ext cx="1711969" cy="1546577"/>
          </a:xfrm>
          <a:prstGeom prst="rect">
            <a:avLst/>
          </a:prstGeom>
          <a:noFill/>
        </p:spPr>
        <p:txBody>
          <a:bodyPr wrap="square" rtlCol="0">
            <a:spAutoFit/>
          </a:bodyPr>
          <a:lstStyle/>
          <a:p>
            <a:pPr defTabSz="685800">
              <a:buClrTx/>
              <a:defRPr/>
            </a:pPr>
            <a:r>
              <a:rPr lang="pt-BR" sz="1050" kern="1200" dirty="0">
                <a:solidFill>
                  <a:prstClr val="black"/>
                </a:solidFill>
                <a:latin typeface="Calibri" panose="020F0502020204030204"/>
                <a:ea typeface="+mn-ea"/>
                <a:cs typeface="+mn-cs"/>
              </a:rPr>
              <a:t>Julgar uma decisão com base no resultado – em vez de analisar como exatamente tal decisão foi tomada. Somente por que você ganhou muito dinheiro em Vegas não significa que apostar dinheiro tenha sido uma decisão inteligente.</a:t>
            </a:r>
          </a:p>
        </p:txBody>
      </p:sp>
      <p:pic>
        <p:nvPicPr>
          <p:cNvPr id="31" name="Graphic 30">
            <a:extLst>
              <a:ext uri="{FF2B5EF4-FFF2-40B4-BE49-F238E27FC236}">
                <a16:creationId xmlns:a16="http://schemas.microsoft.com/office/drawing/2014/main" id="{C8F1D980-1A87-9548-813E-4FAED446CB07}"/>
              </a:ext>
            </a:extLst>
          </p:cNvPr>
          <p:cNvPicPr>
            <a:picLocks noChangeAspect="1"/>
          </p:cNvPicPr>
          <p:nvPr/>
        </p:nvPicPr>
        <p:blipFill>
          <a:blip r:embed="rId7" cstate="email">
            <a:biLevel thresh="75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863437" y="1874983"/>
            <a:ext cx="378000" cy="378000"/>
          </a:xfrm>
          <a:prstGeom prst="rect">
            <a:avLst/>
          </a:prstGeom>
        </p:spPr>
      </p:pic>
      <p:sp>
        <p:nvSpPr>
          <p:cNvPr id="32" name="TextBox 31">
            <a:extLst>
              <a:ext uri="{FF2B5EF4-FFF2-40B4-BE49-F238E27FC236}">
                <a16:creationId xmlns:a16="http://schemas.microsoft.com/office/drawing/2014/main" id="{55C781E9-7C05-094A-B1E0-8B146B0FE16E}"/>
              </a:ext>
            </a:extLst>
          </p:cNvPr>
          <p:cNvSpPr txBox="1"/>
          <p:nvPr/>
        </p:nvSpPr>
        <p:spPr>
          <a:xfrm>
            <a:off x="6908557" y="2317435"/>
            <a:ext cx="1915654" cy="323165"/>
          </a:xfrm>
          <a:prstGeom prst="rect">
            <a:avLst/>
          </a:prstGeom>
          <a:noFill/>
        </p:spPr>
        <p:txBody>
          <a:bodyPr wrap="square" rtlCol="0">
            <a:spAutoFit/>
          </a:bodyPr>
          <a:lstStyle/>
          <a:p>
            <a:pPr defTabSz="685800">
              <a:buClrTx/>
              <a:defRPr/>
            </a:pPr>
            <a:r>
              <a:rPr lang="pt-BR" sz="1500" kern="1200" dirty="0">
                <a:solidFill>
                  <a:srgbClr val="C00000"/>
                </a:solidFill>
                <a:latin typeface="NewJuneBold" panose="02000503040000020004" pitchFamily="2" charset="77"/>
                <a:ea typeface="+mn-ea"/>
                <a:cs typeface="+mn-cs"/>
              </a:rPr>
              <a:t>PERCEPÇÃO SELETIVA</a:t>
            </a:r>
          </a:p>
        </p:txBody>
      </p:sp>
      <p:sp>
        <p:nvSpPr>
          <p:cNvPr id="33" name="TextBox 32">
            <a:extLst>
              <a:ext uri="{FF2B5EF4-FFF2-40B4-BE49-F238E27FC236}">
                <a16:creationId xmlns:a16="http://schemas.microsoft.com/office/drawing/2014/main" id="{62195F4E-2B2C-1244-A8F2-1AD73436E893}"/>
              </a:ext>
            </a:extLst>
          </p:cNvPr>
          <p:cNvSpPr txBox="1"/>
          <p:nvPr/>
        </p:nvSpPr>
        <p:spPr>
          <a:xfrm>
            <a:off x="6902040" y="3127101"/>
            <a:ext cx="1915654" cy="1546577"/>
          </a:xfrm>
          <a:prstGeom prst="rect">
            <a:avLst/>
          </a:prstGeom>
          <a:noFill/>
        </p:spPr>
        <p:txBody>
          <a:bodyPr wrap="square" rtlCol="0">
            <a:spAutoFit/>
          </a:bodyPr>
          <a:lstStyle/>
          <a:p>
            <a:pPr defTabSz="685800">
              <a:buClrTx/>
              <a:defRPr/>
            </a:pPr>
            <a:r>
              <a:rPr lang="pt-BR" sz="1050" kern="1200" dirty="0">
                <a:solidFill>
                  <a:prstClr val="black"/>
                </a:solidFill>
                <a:latin typeface="Calibri" panose="020F0502020204030204"/>
                <a:ea typeface="+mn-ea"/>
                <a:cs typeface="+mn-cs"/>
              </a:rPr>
              <a:t>Permitir que as nossas expectativas influenciem o modo como percebemos o mundo. Um experimento envolvendo um jogo de futebol entre estudantes de duas universidades mostrou que um time percebeu que o adversário cometeu mais infrações.</a:t>
            </a:r>
          </a:p>
        </p:txBody>
      </p:sp>
      <p:pic>
        <p:nvPicPr>
          <p:cNvPr id="34" name="Graphic 33">
            <a:extLst>
              <a:ext uri="{FF2B5EF4-FFF2-40B4-BE49-F238E27FC236}">
                <a16:creationId xmlns:a16="http://schemas.microsoft.com/office/drawing/2014/main" id="{CA03010D-CFCF-FB44-BE08-CC134FEF9AF8}"/>
              </a:ext>
            </a:extLst>
          </p:cNvPr>
          <p:cNvPicPr>
            <a:picLocks noChangeAspect="1"/>
          </p:cNvPicPr>
          <p:nvPr/>
        </p:nvPicPr>
        <p:blipFill>
          <a:blip r:embed="rId9" cstate="email">
            <a:biLevel thresh="75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36805" y="1879712"/>
            <a:ext cx="378000" cy="378000"/>
          </a:xfrm>
          <a:prstGeom prst="rect">
            <a:avLst/>
          </a:prstGeom>
        </p:spPr>
      </p:pic>
      <p:sp>
        <p:nvSpPr>
          <p:cNvPr id="36" name="Rectangle 8">
            <a:extLst>
              <a:ext uri="{FF2B5EF4-FFF2-40B4-BE49-F238E27FC236}">
                <a16:creationId xmlns:a16="http://schemas.microsoft.com/office/drawing/2014/main" id="{9E95CABE-3EC8-430E-A8AF-B4DCA8066058}"/>
              </a:ext>
            </a:extLst>
          </p:cNvPr>
          <p:cNvSpPr/>
          <p:nvPr/>
        </p:nvSpPr>
        <p:spPr>
          <a:xfrm>
            <a:off x="556386" y="234146"/>
            <a:ext cx="2783454" cy="507831"/>
          </a:xfrm>
          <a:prstGeom prst="rect">
            <a:avLst/>
          </a:prstGeom>
          <a:solidFill>
            <a:srgbClr val="C00000"/>
          </a:solidFill>
        </p:spPr>
        <p:txBody>
          <a:bodyPr wrap="none">
            <a:spAutoFit/>
          </a:bodyPr>
          <a:lstStyle/>
          <a:p>
            <a:pPr defTabSz="685800">
              <a:buClrTx/>
              <a:defRPr/>
            </a:pPr>
            <a:r>
              <a:rPr lang="pt-BR" sz="2700" kern="1200" dirty="0">
                <a:solidFill>
                  <a:prstClr val="white"/>
                </a:solidFill>
                <a:latin typeface="NewJuneBold" panose="02000503040000020004" pitchFamily="2" charset="77"/>
                <a:ea typeface="+mn-ea"/>
                <a:cs typeface="+mn-cs"/>
              </a:rPr>
              <a:t>8 vieses cognitivos</a:t>
            </a:r>
          </a:p>
        </p:txBody>
      </p:sp>
      <p:sp>
        <p:nvSpPr>
          <p:cNvPr id="37" name="Rectangle 9">
            <a:extLst>
              <a:ext uri="{FF2B5EF4-FFF2-40B4-BE49-F238E27FC236}">
                <a16:creationId xmlns:a16="http://schemas.microsoft.com/office/drawing/2014/main" id="{F95659D8-FE5A-400F-AF29-3347F6E82B52}"/>
              </a:ext>
            </a:extLst>
          </p:cNvPr>
          <p:cNvSpPr/>
          <p:nvPr/>
        </p:nvSpPr>
        <p:spPr>
          <a:xfrm>
            <a:off x="982801" y="839936"/>
            <a:ext cx="4160306" cy="507831"/>
          </a:xfrm>
          <a:prstGeom prst="rect">
            <a:avLst/>
          </a:prstGeom>
          <a:solidFill>
            <a:srgbClr val="C00000"/>
          </a:solidFill>
        </p:spPr>
        <p:txBody>
          <a:bodyPr wrap="none">
            <a:spAutoFit/>
          </a:bodyPr>
          <a:lstStyle/>
          <a:p>
            <a:pPr defTabSz="685800">
              <a:buClrTx/>
              <a:defRPr/>
            </a:pPr>
            <a:r>
              <a:rPr lang="pt-BR" sz="2700" kern="1200" dirty="0">
                <a:solidFill>
                  <a:prstClr val="white"/>
                </a:solidFill>
                <a:latin typeface="NewJuneBook" panose="02000503030000020004" pitchFamily="2" charset="77"/>
                <a:ea typeface="+mn-ea"/>
                <a:cs typeface="+mn-cs"/>
              </a:rPr>
              <a:t>que estragam suas decisões:</a:t>
            </a:r>
          </a:p>
        </p:txBody>
      </p:sp>
    </p:spTree>
    <p:extLst>
      <p:ext uri="{BB962C8B-B14F-4D97-AF65-F5344CB8AC3E}">
        <p14:creationId xmlns:p14="http://schemas.microsoft.com/office/powerpoint/2010/main" val="301059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1" name="Rectangle"/>
          <p:cNvSpPr/>
          <p:nvPr/>
        </p:nvSpPr>
        <p:spPr>
          <a:xfrm>
            <a:off x="583857" y="317754"/>
            <a:ext cx="8391923" cy="4480285"/>
          </a:xfrm>
          <a:prstGeom prst="rect">
            <a:avLst/>
          </a:prstGeom>
          <a:ln w="165100">
            <a:solidFill>
              <a:srgbClr val="000000"/>
            </a:solidFill>
            <a:miter lim="400000"/>
          </a:ln>
        </p:spPr>
        <p:txBody>
          <a:bodyPr lIns="19050" tIns="19050" rIns="19050" bIns="19050" anchor="ctr"/>
          <a:lstStyle/>
          <a:p>
            <a:pPr algn="ctr" defTabSz="308074" hangingPunct="0">
              <a:buClrTx/>
              <a:defRPr sz="3600">
                <a:solidFill>
                  <a:srgbClr val="FFFFFF"/>
                </a:solidFill>
                <a:latin typeface="Helvetica Light"/>
                <a:ea typeface="Helvetica Light"/>
                <a:cs typeface="Helvetica Light"/>
                <a:sym typeface="Helvetica Light"/>
              </a:defRPr>
            </a:pPr>
            <a:endParaRPr sz="2700">
              <a:solidFill>
                <a:srgbClr val="FFFFFF"/>
              </a:solidFill>
              <a:latin typeface="Helvetica Light"/>
              <a:sym typeface="Helvetica Light"/>
            </a:endParaRPr>
          </a:p>
        </p:txBody>
      </p:sp>
      <p:pic>
        <p:nvPicPr>
          <p:cNvPr id="2842" name="chart (3).png" descr="chart (3).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9894" y="1020425"/>
            <a:ext cx="7799849" cy="3074942"/>
          </a:xfrm>
          <a:prstGeom prst="rect">
            <a:avLst/>
          </a:prstGeom>
          <a:ln w="12700">
            <a:miter lim="400000"/>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4" name="Rectangle"/>
          <p:cNvSpPr/>
          <p:nvPr/>
        </p:nvSpPr>
        <p:spPr>
          <a:xfrm>
            <a:off x="583856" y="317754"/>
            <a:ext cx="8391923" cy="4480285"/>
          </a:xfrm>
          <a:prstGeom prst="rect">
            <a:avLst/>
          </a:prstGeom>
          <a:ln w="165100">
            <a:solidFill>
              <a:srgbClr val="000000"/>
            </a:solidFill>
            <a:miter lim="400000"/>
          </a:ln>
        </p:spPr>
        <p:txBody>
          <a:bodyPr lIns="19050" tIns="19050" rIns="19050" bIns="19050" anchor="ctr"/>
          <a:lstStyle/>
          <a:p>
            <a:pPr algn="ctr" defTabSz="308074" hangingPunct="0">
              <a:buClrTx/>
              <a:defRPr sz="3600">
                <a:solidFill>
                  <a:srgbClr val="FFFFFF"/>
                </a:solidFill>
                <a:latin typeface="Helvetica Light"/>
                <a:ea typeface="Helvetica Light"/>
                <a:cs typeface="Helvetica Light"/>
                <a:sym typeface="Helvetica Light"/>
              </a:defRPr>
            </a:pPr>
            <a:endParaRPr sz="2700">
              <a:solidFill>
                <a:srgbClr val="FFFFFF"/>
              </a:solidFill>
              <a:latin typeface="Helvetica Light"/>
              <a:sym typeface="Helvetica Light"/>
            </a:endParaRPr>
          </a:p>
        </p:txBody>
      </p:sp>
      <p:pic>
        <p:nvPicPr>
          <p:cNvPr id="2845" name="chart (1).png" descr="chart (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9808" y="1000680"/>
            <a:ext cx="7900020" cy="3114432"/>
          </a:xfrm>
          <a:prstGeom prst="rect">
            <a:avLst/>
          </a:prstGeom>
          <a:ln w="12700">
            <a:miter lim="400000"/>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0"/>
          <p:cNvSpPr txBox="1"/>
          <p:nvPr/>
        </p:nvSpPr>
        <p:spPr>
          <a:xfrm>
            <a:off x="407775" y="718000"/>
            <a:ext cx="8130900" cy="8781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0000"/>
              </a:buClr>
              <a:buSzPts val="6000"/>
              <a:buFont typeface="Rubik"/>
              <a:buNone/>
            </a:pPr>
            <a:r>
              <a:rPr lang="pt-BR" sz="2400" b="1">
                <a:latin typeface="Rubik"/>
                <a:ea typeface="Rubik"/>
                <a:cs typeface="Rubik"/>
                <a:sym typeface="Rubik"/>
              </a:rPr>
              <a:t>NO TOPO DA SUA TELA, VOCÊ PODE ESCOLHER A OPÇÃO “LADO A LADO” (SIDE BY SIDE):</a:t>
            </a:r>
            <a:endParaRPr sz="2400"/>
          </a:p>
        </p:txBody>
      </p:sp>
      <p:pic>
        <p:nvPicPr>
          <p:cNvPr id="129" name="Google Shape;129;p30"/>
          <p:cNvPicPr preferRelativeResize="0"/>
          <p:nvPr/>
        </p:nvPicPr>
        <p:blipFill>
          <a:blip r:embed="rId3">
            <a:alphaModFix/>
          </a:blip>
          <a:stretch>
            <a:fillRect/>
          </a:stretch>
        </p:blipFill>
        <p:spPr>
          <a:xfrm>
            <a:off x="418538" y="1734775"/>
            <a:ext cx="4136197" cy="1118070"/>
          </a:xfrm>
          <a:prstGeom prst="rect">
            <a:avLst/>
          </a:prstGeom>
          <a:noFill/>
          <a:ln>
            <a:noFill/>
          </a:ln>
        </p:spPr>
      </p:pic>
      <p:pic>
        <p:nvPicPr>
          <p:cNvPr id="130" name="Google Shape;130;p30"/>
          <p:cNvPicPr preferRelativeResize="0"/>
          <p:nvPr/>
        </p:nvPicPr>
        <p:blipFill>
          <a:blip r:embed="rId4">
            <a:alphaModFix/>
          </a:blip>
          <a:stretch>
            <a:fillRect/>
          </a:stretch>
        </p:blipFill>
        <p:spPr>
          <a:xfrm>
            <a:off x="5434026" y="2627925"/>
            <a:ext cx="3012931" cy="1911330"/>
          </a:xfrm>
          <a:prstGeom prst="rect">
            <a:avLst/>
          </a:prstGeom>
          <a:noFill/>
          <a:ln>
            <a:noFill/>
          </a:ln>
        </p:spPr>
      </p:pic>
      <p:sp>
        <p:nvSpPr>
          <p:cNvPr id="131" name="Google Shape;131;p30"/>
          <p:cNvSpPr txBox="1"/>
          <p:nvPr/>
        </p:nvSpPr>
        <p:spPr>
          <a:xfrm>
            <a:off x="560175" y="3687550"/>
            <a:ext cx="4690500" cy="878100"/>
          </a:xfrm>
          <a:prstGeom prst="rect">
            <a:avLst/>
          </a:prstGeom>
          <a:noFill/>
          <a:ln>
            <a:noFill/>
          </a:ln>
        </p:spPr>
        <p:txBody>
          <a:bodyPr spcFirstLastPara="1" wrap="square" lIns="19050" tIns="19050" rIns="19050" bIns="19050" anchor="ctr" anchorCtr="0">
            <a:noAutofit/>
          </a:bodyPr>
          <a:lstStyle/>
          <a:p>
            <a:pPr marL="0" marR="0" lvl="0" indent="0" algn="r" rtl="0">
              <a:lnSpc>
                <a:spcPct val="80000"/>
              </a:lnSpc>
              <a:spcBef>
                <a:spcPts val="0"/>
              </a:spcBef>
              <a:spcAft>
                <a:spcPts val="0"/>
              </a:spcAft>
              <a:buClr>
                <a:srgbClr val="000000"/>
              </a:buClr>
              <a:buSzPts val="6000"/>
              <a:buFont typeface="Rubik"/>
              <a:buNone/>
            </a:pPr>
            <a:r>
              <a:rPr lang="pt-BR" sz="2000" b="1">
                <a:latin typeface="Rubik"/>
                <a:ea typeface="Rubik"/>
                <a:cs typeface="Rubik"/>
                <a:sym typeface="Rubik"/>
              </a:rPr>
              <a:t>SUA TELA VAI FICAR DIVIDIDA ENTRE A APRESENTAÇÃO E AS PESSOAS, CHAT, LISTA DE PARTICIPANTES</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7" name="chart.png" descr="cha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6154" y="951935"/>
            <a:ext cx="8147314" cy="3211923"/>
          </a:xfrm>
          <a:prstGeom prst="rect">
            <a:avLst/>
          </a:prstGeom>
          <a:ln w="12700">
            <a:miter lim="400000"/>
          </a:ln>
        </p:spPr>
      </p:pic>
      <p:sp>
        <p:nvSpPr>
          <p:cNvPr id="2848" name="Rectangle"/>
          <p:cNvSpPr/>
          <p:nvPr/>
        </p:nvSpPr>
        <p:spPr>
          <a:xfrm>
            <a:off x="583849" y="317754"/>
            <a:ext cx="8391923" cy="4480285"/>
          </a:xfrm>
          <a:prstGeom prst="rect">
            <a:avLst/>
          </a:prstGeom>
          <a:ln w="165100">
            <a:solidFill>
              <a:srgbClr val="000000"/>
            </a:solidFill>
            <a:miter lim="400000"/>
          </a:ln>
        </p:spPr>
        <p:txBody>
          <a:bodyPr lIns="19050" tIns="19050" rIns="19050" bIns="19050" anchor="ctr"/>
          <a:lstStyle/>
          <a:p>
            <a:pPr algn="ctr" defTabSz="308074" hangingPunct="0">
              <a:buClrTx/>
              <a:defRPr sz="3600">
                <a:solidFill>
                  <a:srgbClr val="FFFFFF"/>
                </a:solidFill>
                <a:latin typeface="Helvetica Light"/>
                <a:ea typeface="Helvetica Light"/>
                <a:cs typeface="Helvetica Light"/>
                <a:sym typeface="Helvetica Light"/>
              </a:defRPr>
            </a:pPr>
            <a:endParaRPr sz="2700">
              <a:solidFill>
                <a:srgbClr val="FFFFFF"/>
              </a:solidFill>
              <a:latin typeface="Helvetica Light"/>
              <a:sym typeface="Helvetica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tato – Inobag Papéis">
            <a:extLst>
              <a:ext uri="{FF2B5EF4-FFF2-40B4-BE49-F238E27FC236}">
                <a16:creationId xmlns:a16="http://schemas.microsoft.com/office/drawing/2014/main" id="{8D12AB0E-D6F6-4EF0-870A-D951F121D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00" y="1139294"/>
            <a:ext cx="2864912" cy="286491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C9F8995-959A-49E2-B441-DDC1F438C7DC}"/>
              </a:ext>
            </a:extLst>
          </p:cNvPr>
          <p:cNvSpPr>
            <a:spLocks noGrp="1"/>
          </p:cNvSpPr>
          <p:nvPr>
            <p:ph type="title"/>
          </p:nvPr>
        </p:nvSpPr>
        <p:spPr/>
        <p:txBody>
          <a:bodyPr/>
          <a:lstStyle/>
          <a:p>
            <a:r>
              <a:rPr lang="pt-BR" dirty="0"/>
              <a:t>Se você fosse criar o </a:t>
            </a:r>
            <a:r>
              <a:rPr lang="pt-BR" dirty="0" err="1"/>
              <a:t>Waze</a:t>
            </a:r>
            <a:r>
              <a:rPr lang="pt-BR" dirty="0"/>
              <a:t>, como você estimaria o tempo de viagem?</a:t>
            </a:r>
          </a:p>
        </p:txBody>
      </p:sp>
      <p:sp>
        <p:nvSpPr>
          <p:cNvPr id="3" name="CaixaDeTexto 2">
            <a:extLst>
              <a:ext uri="{FF2B5EF4-FFF2-40B4-BE49-F238E27FC236}">
                <a16:creationId xmlns:a16="http://schemas.microsoft.com/office/drawing/2014/main" id="{0DABB194-31C5-4CFC-ABFD-3A8FD86D4BC2}"/>
              </a:ext>
            </a:extLst>
          </p:cNvPr>
          <p:cNvSpPr txBox="1"/>
          <p:nvPr/>
        </p:nvSpPr>
        <p:spPr>
          <a:xfrm>
            <a:off x="3557813" y="1256478"/>
            <a:ext cx="5250688" cy="3139321"/>
          </a:xfrm>
          <a:prstGeom prst="rect">
            <a:avLst/>
          </a:prstGeom>
          <a:noFill/>
        </p:spPr>
        <p:txBody>
          <a:bodyPr wrap="square" rtlCol="0">
            <a:spAutoFit/>
          </a:bodyPr>
          <a:lstStyle/>
          <a:p>
            <a:pPr marL="285750" indent="-285750">
              <a:buFontTx/>
              <a:buChar char="-"/>
            </a:pPr>
            <a:r>
              <a:rPr lang="pt-BR" sz="1800" dirty="0"/>
              <a:t>Velocidade máxima permitida em cada via</a:t>
            </a:r>
          </a:p>
          <a:p>
            <a:pPr marL="285750" indent="-285750">
              <a:buFontTx/>
              <a:buChar char="-"/>
            </a:pPr>
            <a:r>
              <a:rPr lang="pt-BR" sz="1800" dirty="0"/>
              <a:t>Velocidade histórica nas vias</a:t>
            </a:r>
          </a:p>
          <a:p>
            <a:pPr marL="285750" indent="-285750">
              <a:buFontTx/>
              <a:buChar char="-"/>
            </a:pPr>
            <a:r>
              <a:rPr lang="pt-BR" sz="1800" dirty="0"/>
              <a:t>Velocidade histórica nas vias ajustada pela relação entre o usuário e a média dos usuários</a:t>
            </a:r>
          </a:p>
          <a:p>
            <a:pPr marL="285750" indent="-285750">
              <a:buFontTx/>
              <a:buChar char="-"/>
            </a:pPr>
            <a:endParaRPr lang="pt-BR" sz="1800" dirty="0"/>
          </a:p>
          <a:p>
            <a:pPr marL="285750" indent="-285750">
              <a:buFontTx/>
              <a:buChar char="-"/>
            </a:pPr>
            <a:r>
              <a:rPr lang="pt-BR" sz="1800" dirty="0"/>
              <a:t>Qual o horizonte de tempo? Último mês? 6 meses? 30 minutos?</a:t>
            </a:r>
          </a:p>
          <a:p>
            <a:pPr marL="285750" indent="-285750">
              <a:buFontTx/>
              <a:buChar char="-"/>
            </a:pPr>
            <a:r>
              <a:rPr lang="pt-BR" sz="1800" dirty="0"/>
              <a:t>Qual a referência de tempo? Todos os dias? Um dia específico da semana? Um horário?</a:t>
            </a:r>
          </a:p>
          <a:p>
            <a:pPr marL="285750" indent="-285750">
              <a:buFontTx/>
              <a:buChar char="-"/>
            </a:pPr>
            <a:r>
              <a:rPr lang="pt-BR" sz="1800" dirty="0"/>
              <a:t>Qual a métrica? Média, mediana? Média ponderada?</a:t>
            </a:r>
          </a:p>
        </p:txBody>
      </p:sp>
      <p:sp>
        <p:nvSpPr>
          <p:cNvPr id="6" name="CaixaDeTexto 5">
            <a:extLst>
              <a:ext uri="{FF2B5EF4-FFF2-40B4-BE49-F238E27FC236}">
                <a16:creationId xmlns:a16="http://schemas.microsoft.com/office/drawing/2014/main" id="{E9A49C39-2728-415B-8920-DC57D706E923}"/>
              </a:ext>
            </a:extLst>
          </p:cNvPr>
          <p:cNvSpPr txBox="1"/>
          <p:nvPr/>
        </p:nvSpPr>
        <p:spPr>
          <a:xfrm>
            <a:off x="3557812" y="4471181"/>
            <a:ext cx="4572000" cy="276999"/>
          </a:xfrm>
          <a:prstGeom prst="rect">
            <a:avLst/>
          </a:prstGeom>
          <a:noFill/>
        </p:spPr>
        <p:txBody>
          <a:bodyPr wrap="square">
            <a:spAutoFit/>
          </a:bodyPr>
          <a:lstStyle/>
          <a:p>
            <a:r>
              <a:rPr lang="pt-BR" sz="1200" dirty="0"/>
              <a:t>https://support.google.com/waze/answer/6078702?hl=pt-BR</a:t>
            </a:r>
          </a:p>
        </p:txBody>
      </p:sp>
    </p:spTree>
    <p:extLst>
      <p:ext uri="{BB962C8B-B14F-4D97-AF65-F5344CB8AC3E}">
        <p14:creationId xmlns:p14="http://schemas.microsoft.com/office/powerpoint/2010/main" val="139921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9F8995-959A-49E2-B441-DDC1F438C7DC}"/>
              </a:ext>
            </a:extLst>
          </p:cNvPr>
          <p:cNvSpPr>
            <a:spLocks noGrp="1"/>
          </p:cNvSpPr>
          <p:nvPr>
            <p:ph type="title"/>
          </p:nvPr>
        </p:nvSpPr>
        <p:spPr/>
        <p:txBody>
          <a:bodyPr/>
          <a:lstStyle/>
          <a:p>
            <a:r>
              <a:rPr lang="pt-BR" dirty="0"/>
              <a:t>Mais que algoritmos, lógica!</a:t>
            </a:r>
          </a:p>
        </p:txBody>
      </p:sp>
    </p:spTree>
    <p:extLst>
      <p:ext uri="{BB962C8B-B14F-4D97-AF65-F5344CB8AC3E}">
        <p14:creationId xmlns:p14="http://schemas.microsoft.com/office/powerpoint/2010/main" val="4245243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38DB5-B3DE-4BB9-9F83-BF0EB4366C05}"/>
              </a:ext>
            </a:extLst>
          </p:cNvPr>
          <p:cNvSpPr>
            <a:spLocks noGrp="1"/>
          </p:cNvSpPr>
          <p:nvPr>
            <p:ph type="title"/>
          </p:nvPr>
        </p:nvSpPr>
        <p:spPr/>
        <p:txBody>
          <a:bodyPr/>
          <a:lstStyle/>
          <a:p>
            <a:r>
              <a:rPr lang="pt-BR" dirty="0"/>
              <a:t>Agenda</a:t>
            </a:r>
          </a:p>
        </p:txBody>
      </p:sp>
      <p:grpSp>
        <p:nvGrpSpPr>
          <p:cNvPr id="3" name="Agrupar 2">
            <a:extLst>
              <a:ext uri="{FF2B5EF4-FFF2-40B4-BE49-F238E27FC236}">
                <a16:creationId xmlns:a16="http://schemas.microsoft.com/office/drawing/2014/main" id="{A00E43F7-2086-430E-85A8-D722AF62BB3E}"/>
              </a:ext>
            </a:extLst>
          </p:cNvPr>
          <p:cNvGrpSpPr/>
          <p:nvPr/>
        </p:nvGrpSpPr>
        <p:grpSpPr>
          <a:xfrm>
            <a:off x="2429058" y="784371"/>
            <a:ext cx="4447605" cy="4285885"/>
            <a:chOff x="2429058" y="784371"/>
            <a:chExt cx="4447605" cy="4285885"/>
          </a:xfrm>
        </p:grpSpPr>
        <p:sp>
          <p:nvSpPr>
            <p:cNvPr id="12" name="Círculo Parcial 11">
              <a:extLst>
                <a:ext uri="{FF2B5EF4-FFF2-40B4-BE49-F238E27FC236}">
                  <a16:creationId xmlns:a16="http://schemas.microsoft.com/office/drawing/2014/main" id="{E81C6A72-7B95-4A57-ACE7-5F695807A04D}"/>
                </a:ext>
              </a:extLst>
            </p:cNvPr>
            <p:cNvSpPr/>
            <p:nvPr/>
          </p:nvSpPr>
          <p:spPr>
            <a:xfrm rot="1800000">
              <a:off x="2429058" y="784371"/>
              <a:ext cx="4285884" cy="4285884"/>
            </a:xfrm>
            <a:prstGeom prst="pie">
              <a:avLst>
                <a:gd name="adj1" fmla="val 16221222"/>
                <a:gd name="adj2" fmla="val 18549203"/>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4" name="Círculo Parcial 13">
              <a:extLst>
                <a:ext uri="{FF2B5EF4-FFF2-40B4-BE49-F238E27FC236}">
                  <a16:creationId xmlns:a16="http://schemas.microsoft.com/office/drawing/2014/main" id="{6987A2B2-78AF-4B28-A372-89871AA25781}"/>
                </a:ext>
              </a:extLst>
            </p:cNvPr>
            <p:cNvSpPr/>
            <p:nvPr/>
          </p:nvSpPr>
          <p:spPr>
            <a:xfrm rot="1800000">
              <a:off x="2429058" y="784371"/>
              <a:ext cx="4285884" cy="4285884"/>
            </a:xfrm>
            <a:prstGeom prst="pie">
              <a:avLst>
                <a:gd name="adj1" fmla="val 20978825"/>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5" name="Círculo Parcial 14">
              <a:extLst>
                <a:ext uri="{FF2B5EF4-FFF2-40B4-BE49-F238E27FC236}">
                  <a16:creationId xmlns:a16="http://schemas.microsoft.com/office/drawing/2014/main" id="{1E36E468-6E3B-4F0E-A58A-4BDC553283EF}"/>
                </a:ext>
              </a:extLst>
            </p:cNvPr>
            <p:cNvSpPr/>
            <p:nvPr/>
          </p:nvSpPr>
          <p:spPr>
            <a:xfrm rot="1800000">
              <a:off x="2429059" y="784372"/>
              <a:ext cx="4285884" cy="4285884"/>
            </a:xfrm>
            <a:prstGeom prst="pie">
              <a:avLst>
                <a:gd name="adj1" fmla="val 18541450"/>
                <a:gd name="adj2" fmla="val 209737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37" name="Retângulo 36">
              <a:extLst>
                <a:ext uri="{FF2B5EF4-FFF2-40B4-BE49-F238E27FC236}">
                  <a16:creationId xmlns:a16="http://schemas.microsoft.com/office/drawing/2014/main" id="{8C4F8422-105B-4A17-8ECE-BCE10074ACA4}"/>
                </a:ext>
              </a:extLst>
            </p:cNvPr>
            <p:cNvSpPr/>
            <p:nvPr/>
          </p:nvSpPr>
          <p:spPr>
            <a:xfrm>
              <a:off x="5343892" y="1479732"/>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bg1"/>
                  </a:solidFill>
                </a:rPr>
                <a:t>Processos</a:t>
              </a:r>
            </a:p>
          </p:txBody>
        </p:sp>
        <p:sp>
          <p:nvSpPr>
            <p:cNvPr id="38" name="Retângulo 37">
              <a:extLst>
                <a:ext uri="{FF2B5EF4-FFF2-40B4-BE49-F238E27FC236}">
                  <a16:creationId xmlns:a16="http://schemas.microsoft.com/office/drawing/2014/main" id="{467ACDD5-B649-4D88-B41B-E8E4A179CF0B}"/>
                </a:ext>
              </a:extLst>
            </p:cNvPr>
            <p:cNvSpPr/>
            <p:nvPr/>
          </p:nvSpPr>
          <p:spPr>
            <a:xfrm>
              <a:off x="5804381" y="2654307"/>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Pessoas</a:t>
              </a:r>
            </a:p>
          </p:txBody>
        </p:sp>
        <p:sp>
          <p:nvSpPr>
            <p:cNvPr id="39" name="Retângulo 38">
              <a:extLst>
                <a:ext uri="{FF2B5EF4-FFF2-40B4-BE49-F238E27FC236}">
                  <a16:creationId xmlns:a16="http://schemas.microsoft.com/office/drawing/2014/main" id="{4C9163A8-9DD1-45F1-8BD3-74018E82AA2B}"/>
                </a:ext>
              </a:extLst>
            </p:cNvPr>
            <p:cNvSpPr/>
            <p:nvPr/>
          </p:nvSpPr>
          <p:spPr>
            <a:xfrm>
              <a:off x="5236420" y="3829212"/>
              <a:ext cx="1231258"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Ferramentas</a:t>
              </a:r>
            </a:p>
          </p:txBody>
        </p:sp>
        <p:sp>
          <p:nvSpPr>
            <p:cNvPr id="4" name="Círculo Parcial 3">
              <a:extLst>
                <a:ext uri="{FF2B5EF4-FFF2-40B4-BE49-F238E27FC236}">
                  <a16:creationId xmlns:a16="http://schemas.microsoft.com/office/drawing/2014/main" id="{73590B41-02A5-4818-99FE-79E786DE28E1}"/>
                </a:ext>
              </a:extLst>
            </p:cNvPr>
            <p:cNvSpPr/>
            <p:nvPr/>
          </p:nvSpPr>
          <p:spPr>
            <a:xfrm rot="1800000">
              <a:off x="3229920" y="1585233"/>
              <a:ext cx="2684160" cy="2684160"/>
            </a:xfrm>
            <a:prstGeom prst="pie">
              <a:avLst>
                <a:gd name="adj1" fmla="val 8995884"/>
                <a:gd name="adj2" fmla="val 1620000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a:solidFill>
                  <a:schemeClr val="tx1"/>
                </a:solidFill>
              </a:endParaRPr>
            </a:p>
          </p:txBody>
        </p:sp>
        <p:sp>
          <p:nvSpPr>
            <p:cNvPr id="5" name="Círculo Parcial 4">
              <a:extLst>
                <a:ext uri="{FF2B5EF4-FFF2-40B4-BE49-F238E27FC236}">
                  <a16:creationId xmlns:a16="http://schemas.microsoft.com/office/drawing/2014/main" id="{ABDE2EA8-DEEA-40A6-A4BC-EF388E396C97}"/>
                </a:ext>
              </a:extLst>
            </p:cNvPr>
            <p:cNvSpPr/>
            <p:nvPr/>
          </p:nvSpPr>
          <p:spPr>
            <a:xfrm rot="1800000">
              <a:off x="3229920" y="1585233"/>
              <a:ext cx="2684160" cy="2684160"/>
            </a:xfrm>
            <a:prstGeom prst="pie">
              <a:avLst>
                <a:gd name="adj1" fmla="val 1788057"/>
                <a:gd name="adj2" fmla="val 8990214"/>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dirty="0">
                <a:solidFill>
                  <a:schemeClr val="tx1"/>
                </a:solidFill>
              </a:endParaRPr>
            </a:p>
          </p:txBody>
        </p:sp>
        <p:sp>
          <p:nvSpPr>
            <p:cNvPr id="6" name="Círculo Parcial 5">
              <a:extLst>
                <a:ext uri="{FF2B5EF4-FFF2-40B4-BE49-F238E27FC236}">
                  <a16:creationId xmlns:a16="http://schemas.microsoft.com/office/drawing/2014/main" id="{048824A4-CDC7-4FD9-8D41-74D828A6398E}"/>
                </a:ext>
              </a:extLst>
            </p:cNvPr>
            <p:cNvSpPr/>
            <p:nvPr/>
          </p:nvSpPr>
          <p:spPr>
            <a:xfrm rot="1800000">
              <a:off x="3229920" y="1585233"/>
              <a:ext cx="2684160" cy="2684160"/>
            </a:xfrm>
            <a:prstGeom prst="pie">
              <a:avLst>
                <a:gd name="adj1" fmla="val 16221222"/>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endParaRPr lang="pt-BR" dirty="0">
                <a:solidFill>
                  <a:schemeClr val="tx1"/>
                </a:solidFill>
              </a:endParaRPr>
            </a:p>
          </p:txBody>
        </p:sp>
        <p:sp>
          <p:nvSpPr>
            <p:cNvPr id="8" name="Retângulo 7">
              <a:extLst>
                <a:ext uri="{FF2B5EF4-FFF2-40B4-BE49-F238E27FC236}">
                  <a16:creationId xmlns:a16="http://schemas.microsoft.com/office/drawing/2014/main" id="{4CB62A2F-A8BB-4F51-ADF7-FD7AEA9F351F}"/>
                </a:ext>
              </a:extLst>
            </p:cNvPr>
            <p:cNvSpPr/>
            <p:nvPr/>
          </p:nvSpPr>
          <p:spPr>
            <a:xfrm>
              <a:off x="3723881" y="2025741"/>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Por quê?</a:t>
              </a:r>
            </a:p>
          </p:txBody>
        </p:sp>
        <p:sp>
          <p:nvSpPr>
            <p:cNvPr id="9" name="Retângulo 8">
              <a:extLst>
                <a:ext uri="{FF2B5EF4-FFF2-40B4-BE49-F238E27FC236}">
                  <a16:creationId xmlns:a16="http://schemas.microsoft.com/office/drawing/2014/main" id="{C0CAEC74-96E2-4608-96D7-6E35F173BBAC}"/>
                </a:ext>
              </a:extLst>
            </p:cNvPr>
            <p:cNvSpPr/>
            <p:nvPr/>
          </p:nvSpPr>
          <p:spPr>
            <a:xfrm>
              <a:off x="4914078" y="265430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Como?</a:t>
              </a:r>
            </a:p>
          </p:txBody>
        </p:sp>
        <p:sp>
          <p:nvSpPr>
            <p:cNvPr id="10" name="Retângulo 9">
              <a:extLst>
                <a:ext uri="{FF2B5EF4-FFF2-40B4-BE49-F238E27FC236}">
                  <a16:creationId xmlns:a16="http://schemas.microsoft.com/office/drawing/2014/main" id="{877B86E6-71EF-476D-B369-60E274D93479}"/>
                </a:ext>
              </a:extLst>
            </p:cNvPr>
            <p:cNvSpPr/>
            <p:nvPr/>
          </p:nvSpPr>
          <p:spPr>
            <a:xfrm>
              <a:off x="3723881" y="327999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O quê?</a:t>
              </a:r>
            </a:p>
          </p:txBody>
        </p:sp>
      </p:grpSp>
      <p:pic>
        <p:nvPicPr>
          <p:cNvPr id="7" name="Imagem 6">
            <a:extLst>
              <a:ext uri="{FF2B5EF4-FFF2-40B4-BE49-F238E27FC236}">
                <a16:creationId xmlns:a16="http://schemas.microsoft.com/office/drawing/2014/main" id="{BCC3AB71-7B5D-4DD9-9510-71B9CB7227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662776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3727E77-165D-46F4-A138-6BCA1764F0C1}"/>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462" y="128150"/>
            <a:ext cx="9109075" cy="4972544"/>
          </a:xfrm>
          <a:prstGeom prst="rect">
            <a:avLst/>
          </a:prstGeom>
        </p:spPr>
      </p:pic>
      <p:pic>
        <p:nvPicPr>
          <p:cNvPr id="5" name="Imagem 4">
            <a:extLst>
              <a:ext uri="{FF2B5EF4-FFF2-40B4-BE49-F238E27FC236}">
                <a16:creationId xmlns:a16="http://schemas.microsoft.com/office/drawing/2014/main" id="{F80A1516-1F08-4B07-B870-3DFFB548C7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2532121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 name="Tabela 16">
            <a:extLst>
              <a:ext uri="{FF2B5EF4-FFF2-40B4-BE49-F238E27FC236}">
                <a16:creationId xmlns:a16="http://schemas.microsoft.com/office/drawing/2014/main" id="{B8E03980-7B9A-4723-BC41-C56CF38EB2D7}"/>
              </a:ext>
            </a:extLst>
          </p:cNvPr>
          <p:cNvGraphicFramePr>
            <a:graphicFrameLocks noGrp="1"/>
          </p:cNvGraphicFramePr>
          <p:nvPr>
            <p:extLst>
              <p:ext uri="{D42A27DB-BD31-4B8C-83A1-F6EECF244321}">
                <p14:modId xmlns:p14="http://schemas.microsoft.com/office/powerpoint/2010/main" val="379424759"/>
              </p:ext>
            </p:extLst>
          </p:nvPr>
        </p:nvGraphicFramePr>
        <p:xfrm>
          <a:off x="397888" y="1075119"/>
          <a:ext cx="8542180" cy="3515932"/>
        </p:xfrm>
        <a:graphic>
          <a:graphicData uri="http://schemas.openxmlformats.org/drawingml/2006/table">
            <a:tbl>
              <a:tblPr firstRow="1" bandRow="1"/>
              <a:tblGrid>
                <a:gridCol w="854218">
                  <a:extLst>
                    <a:ext uri="{9D8B030D-6E8A-4147-A177-3AD203B41FA5}">
                      <a16:colId xmlns:a16="http://schemas.microsoft.com/office/drawing/2014/main" val="3890824657"/>
                    </a:ext>
                  </a:extLst>
                </a:gridCol>
                <a:gridCol w="854218">
                  <a:extLst>
                    <a:ext uri="{9D8B030D-6E8A-4147-A177-3AD203B41FA5}">
                      <a16:colId xmlns:a16="http://schemas.microsoft.com/office/drawing/2014/main" val="2802323282"/>
                    </a:ext>
                  </a:extLst>
                </a:gridCol>
                <a:gridCol w="854218">
                  <a:extLst>
                    <a:ext uri="{9D8B030D-6E8A-4147-A177-3AD203B41FA5}">
                      <a16:colId xmlns:a16="http://schemas.microsoft.com/office/drawing/2014/main" val="1566899270"/>
                    </a:ext>
                  </a:extLst>
                </a:gridCol>
                <a:gridCol w="854218">
                  <a:extLst>
                    <a:ext uri="{9D8B030D-6E8A-4147-A177-3AD203B41FA5}">
                      <a16:colId xmlns:a16="http://schemas.microsoft.com/office/drawing/2014/main" val="4023972876"/>
                    </a:ext>
                  </a:extLst>
                </a:gridCol>
                <a:gridCol w="854218">
                  <a:extLst>
                    <a:ext uri="{9D8B030D-6E8A-4147-A177-3AD203B41FA5}">
                      <a16:colId xmlns:a16="http://schemas.microsoft.com/office/drawing/2014/main" val="2843603222"/>
                    </a:ext>
                  </a:extLst>
                </a:gridCol>
                <a:gridCol w="854218">
                  <a:extLst>
                    <a:ext uri="{9D8B030D-6E8A-4147-A177-3AD203B41FA5}">
                      <a16:colId xmlns:a16="http://schemas.microsoft.com/office/drawing/2014/main" val="3476803274"/>
                    </a:ext>
                  </a:extLst>
                </a:gridCol>
                <a:gridCol w="854218">
                  <a:extLst>
                    <a:ext uri="{9D8B030D-6E8A-4147-A177-3AD203B41FA5}">
                      <a16:colId xmlns:a16="http://schemas.microsoft.com/office/drawing/2014/main" val="4098239633"/>
                    </a:ext>
                  </a:extLst>
                </a:gridCol>
                <a:gridCol w="854218">
                  <a:extLst>
                    <a:ext uri="{9D8B030D-6E8A-4147-A177-3AD203B41FA5}">
                      <a16:colId xmlns:a16="http://schemas.microsoft.com/office/drawing/2014/main" val="3656705282"/>
                    </a:ext>
                  </a:extLst>
                </a:gridCol>
                <a:gridCol w="854218">
                  <a:extLst>
                    <a:ext uri="{9D8B030D-6E8A-4147-A177-3AD203B41FA5}">
                      <a16:colId xmlns:a16="http://schemas.microsoft.com/office/drawing/2014/main" val="2398720423"/>
                    </a:ext>
                  </a:extLst>
                </a:gridCol>
                <a:gridCol w="854218">
                  <a:extLst>
                    <a:ext uri="{9D8B030D-6E8A-4147-A177-3AD203B41FA5}">
                      <a16:colId xmlns:a16="http://schemas.microsoft.com/office/drawing/2014/main" val="958445940"/>
                    </a:ext>
                  </a:extLst>
                </a:gridCol>
              </a:tblGrid>
              <a:tr h="3515932">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9pPr>
                    </a:lstStyle>
                    <a:p>
                      <a:pPr algn="ctr"/>
                      <a:r>
                        <a:rPr lang="pt-BR" dirty="0">
                          <a:solidFill>
                            <a:schemeClr val="tx1"/>
                          </a:solidFill>
                        </a:rPr>
                        <a:t>10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9pPr>
                    </a:lstStyle>
                    <a:p>
                      <a:pPr algn="ctr"/>
                      <a:r>
                        <a:rPr lang="pt-BR" dirty="0">
                          <a:solidFill>
                            <a:schemeClr val="tx1"/>
                          </a:solidFill>
                        </a:rPr>
                        <a:t>20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9pPr>
                    </a:lstStyle>
                    <a:p>
                      <a:pPr algn="ctr"/>
                      <a:r>
                        <a:rPr lang="pt-BR" dirty="0">
                          <a:solidFill>
                            <a:schemeClr val="tx1"/>
                          </a:solidFill>
                        </a:rPr>
                        <a:t>30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9pPr>
                    </a:lstStyle>
                    <a:p>
                      <a:pPr algn="ctr"/>
                      <a:r>
                        <a:rPr lang="pt-BR" dirty="0">
                          <a:solidFill>
                            <a:schemeClr val="tx1"/>
                          </a:solidFill>
                        </a:rPr>
                        <a:t>40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9pPr>
                    </a:lstStyle>
                    <a:p>
                      <a:pPr algn="ctr"/>
                      <a:r>
                        <a:rPr lang="pt-BR" dirty="0">
                          <a:solidFill>
                            <a:schemeClr val="tx1"/>
                          </a:solidFill>
                        </a:rPr>
                        <a:t>50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9pPr>
                    </a:lstStyle>
                    <a:p>
                      <a:pPr algn="ctr"/>
                      <a:r>
                        <a:rPr lang="pt-BR" dirty="0">
                          <a:solidFill>
                            <a:schemeClr val="tx1"/>
                          </a:solidFill>
                        </a:rPr>
                        <a:t>60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9pPr>
                    </a:lstStyle>
                    <a:p>
                      <a:pPr algn="ctr"/>
                      <a:r>
                        <a:rPr lang="pt-BR" dirty="0">
                          <a:solidFill>
                            <a:schemeClr val="tx1"/>
                          </a:solidFill>
                        </a:rPr>
                        <a:t>70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9pPr>
                    </a:lstStyle>
                    <a:p>
                      <a:pPr algn="ctr"/>
                      <a:r>
                        <a:rPr lang="pt-BR" dirty="0">
                          <a:solidFill>
                            <a:schemeClr val="tx1"/>
                          </a:solidFill>
                        </a:rPr>
                        <a:t>80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9pPr>
                    </a:lstStyle>
                    <a:p>
                      <a:pPr algn="ctr"/>
                      <a:r>
                        <a:rPr lang="pt-BR" dirty="0">
                          <a:solidFill>
                            <a:schemeClr val="tx1"/>
                          </a:solidFill>
                        </a:rPr>
                        <a:t>90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Helvetica"/>
                          <a:ea typeface="Helvetica"/>
                          <a:cs typeface="Helvetica"/>
                          <a:sym typeface="Arial"/>
                        </a:defRPr>
                      </a:lvl9pPr>
                    </a:lstStyle>
                    <a:p>
                      <a:pPr algn="ctr"/>
                      <a:r>
                        <a:rPr lang="pt-BR" dirty="0">
                          <a:solidFill>
                            <a:schemeClr val="tx1"/>
                          </a:solidFill>
                        </a:rPr>
                        <a:t>100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345454752"/>
                  </a:ext>
                </a:extLst>
              </a:tr>
            </a:tbl>
          </a:graphicData>
        </a:graphic>
      </p:graphicFrame>
      <p:cxnSp>
        <p:nvCxnSpPr>
          <p:cNvPr id="77" name="Conector: Angulado 76">
            <a:extLst>
              <a:ext uri="{FF2B5EF4-FFF2-40B4-BE49-F238E27FC236}">
                <a16:creationId xmlns:a16="http://schemas.microsoft.com/office/drawing/2014/main" id="{1784C436-CE8F-42DB-AFA3-376BE809DE01}"/>
              </a:ext>
            </a:extLst>
          </p:cNvPr>
          <p:cNvCxnSpPr>
            <a:cxnSpLocks/>
            <a:stCxn id="144" idx="2"/>
            <a:endCxn id="161" idx="1"/>
          </p:cNvCxnSpPr>
          <p:nvPr/>
        </p:nvCxnSpPr>
        <p:spPr>
          <a:xfrm rot="16200000" flipH="1">
            <a:off x="2902649" y="2822290"/>
            <a:ext cx="1416580" cy="330287"/>
          </a:xfrm>
          <a:prstGeom prst="bentConnector2">
            <a:avLst/>
          </a:prstGeom>
          <a:noFill/>
          <a:ln w="25400" cap="flat">
            <a:solidFill>
              <a:srgbClr val="000000"/>
            </a:solidFill>
            <a:prstDash val="solid"/>
            <a:round/>
            <a:tailEnd type="triangle"/>
          </a:ln>
          <a:effectLst/>
          <a:sp3d/>
        </p:spPr>
      </p:cxnSp>
      <p:sp>
        <p:nvSpPr>
          <p:cNvPr id="139" name="Retângulo 138">
            <a:extLst>
              <a:ext uri="{FF2B5EF4-FFF2-40B4-BE49-F238E27FC236}">
                <a16:creationId xmlns:a16="http://schemas.microsoft.com/office/drawing/2014/main" id="{0AFD6E52-18DC-447E-8841-8BDE8633AFD1}"/>
              </a:ext>
            </a:extLst>
          </p:cNvPr>
          <p:cNvSpPr/>
          <p:nvPr/>
        </p:nvSpPr>
        <p:spPr>
          <a:xfrm>
            <a:off x="397888" y="1332530"/>
            <a:ext cx="4271089" cy="427109"/>
          </a:xfrm>
          <a:prstGeom prst="rect">
            <a:avLst/>
          </a:prstGeom>
          <a:solidFill>
            <a:srgbClr val="000000">
              <a:lumMod val="85000"/>
              <a:lumOff val="15000"/>
            </a:srgbClr>
          </a:solidFill>
          <a:ln w="25400" cap="flat">
            <a:noFill/>
            <a:prstDash val="solid"/>
            <a:round/>
          </a:ln>
          <a:effectLst/>
          <a:sp3d/>
        </p:spPr>
        <p:txBody>
          <a:bodyPr rot="0" spcFirstLastPara="1" vertOverflow="overflow" horzOverflow="overflow" vert="horz" wrap="square" lIns="0" tIns="50800" rIns="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DATA COLLECTION &amp; EDA</a:t>
            </a:r>
          </a:p>
        </p:txBody>
      </p:sp>
      <p:sp>
        <p:nvSpPr>
          <p:cNvPr id="140" name="Retângulo 139">
            <a:extLst>
              <a:ext uri="{FF2B5EF4-FFF2-40B4-BE49-F238E27FC236}">
                <a16:creationId xmlns:a16="http://schemas.microsoft.com/office/drawing/2014/main" id="{410F48A5-E06E-4E40-A7F5-074427C96385}"/>
              </a:ext>
            </a:extLst>
          </p:cNvPr>
          <p:cNvSpPr/>
          <p:nvPr/>
        </p:nvSpPr>
        <p:spPr>
          <a:xfrm>
            <a:off x="390507" y="1852035"/>
            <a:ext cx="1609039" cy="427109"/>
          </a:xfrm>
          <a:prstGeom prst="rect">
            <a:avLst/>
          </a:prstGeom>
          <a:solidFill>
            <a:srgbClr val="00A2FF">
              <a:lumMod val="75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Coleta</a:t>
            </a:r>
          </a:p>
        </p:txBody>
      </p:sp>
      <p:sp>
        <p:nvSpPr>
          <p:cNvPr id="141" name="Retângulo 140">
            <a:extLst>
              <a:ext uri="{FF2B5EF4-FFF2-40B4-BE49-F238E27FC236}">
                <a16:creationId xmlns:a16="http://schemas.microsoft.com/office/drawing/2014/main" id="{863A6838-B43A-4251-B255-FC65508ECD8C}"/>
              </a:ext>
            </a:extLst>
          </p:cNvPr>
          <p:cNvSpPr/>
          <p:nvPr/>
        </p:nvSpPr>
        <p:spPr>
          <a:xfrm>
            <a:off x="1999546" y="1852035"/>
            <a:ext cx="468033" cy="427109"/>
          </a:xfrm>
          <a:prstGeom prst="rect">
            <a:avLst/>
          </a:prstGeom>
          <a:solidFill>
            <a:srgbClr val="00A2FF">
              <a:lumMod val="60000"/>
              <a:lumOff val="40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EDA</a:t>
            </a:r>
          </a:p>
        </p:txBody>
      </p:sp>
      <p:grpSp>
        <p:nvGrpSpPr>
          <p:cNvPr id="142" name="Agrupar 141">
            <a:extLst>
              <a:ext uri="{FF2B5EF4-FFF2-40B4-BE49-F238E27FC236}">
                <a16:creationId xmlns:a16="http://schemas.microsoft.com/office/drawing/2014/main" id="{54A4159B-1F21-4DF8-9743-51C1F4565472}"/>
              </a:ext>
            </a:extLst>
          </p:cNvPr>
          <p:cNvGrpSpPr/>
          <p:nvPr/>
        </p:nvGrpSpPr>
        <p:grpSpPr>
          <a:xfrm>
            <a:off x="2467579" y="1852035"/>
            <a:ext cx="1308503" cy="427109"/>
            <a:chOff x="3359023" y="3772812"/>
            <a:chExt cx="1782768" cy="540000"/>
          </a:xfrm>
        </p:grpSpPr>
        <p:sp>
          <p:nvSpPr>
            <p:cNvPr id="143" name="Retângulo 142">
              <a:extLst>
                <a:ext uri="{FF2B5EF4-FFF2-40B4-BE49-F238E27FC236}">
                  <a16:creationId xmlns:a16="http://schemas.microsoft.com/office/drawing/2014/main" id="{CA92E7BD-76A8-4B90-ADB4-D00559765148}"/>
                </a:ext>
              </a:extLst>
            </p:cNvPr>
            <p:cNvSpPr/>
            <p:nvPr/>
          </p:nvSpPr>
          <p:spPr>
            <a:xfrm>
              <a:off x="3359023" y="3772812"/>
              <a:ext cx="882770" cy="540000"/>
            </a:xfrm>
            <a:prstGeom prst="rect">
              <a:avLst/>
            </a:prstGeom>
            <a:solidFill>
              <a:srgbClr val="16E7CF">
                <a:lumMod val="75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Coleta</a:t>
              </a:r>
            </a:p>
          </p:txBody>
        </p:sp>
        <p:sp>
          <p:nvSpPr>
            <p:cNvPr id="144" name="Retângulo 143">
              <a:extLst>
                <a:ext uri="{FF2B5EF4-FFF2-40B4-BE49-F238E27FC236}">
                  <a16:creationId xmlns:a16="http://schemas.microsoft.com/office/drawing/2014/main" id="{A2698B6E-A395-44E0-B389-D8BAE660795C}"/>
                </a:ext>
              </a:extLst>
            </p:cNvPr>
            <p:cNvSpPr/>
            <p:nvPr/>
          </p:nvSpPr>
          <p:spPr>
            <a:xfrm>
              <a:off x="4241792" y="3772812"/>
              <a:ext cx="899999" cy="540000"/>
            </a:xfrm>
            <a:prstGeom prst="rect">
              <a:avLst/>
            </a:prstGeom>
            <a:solidFill>
              <a:srgbClr val="16E7CF">
                <a:lumMod val="60000"/>
                <a:lumOff val="40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EDA</a:t>
              </a:r>
            </a:p>
          </p:txBody>
        </p:sp>
      </p:grpSp>
      <p:grpSp>
        <p:nvGrpSpPr>
          <p:cNvPr id="145" name="Agrupar 144">
            <a:extLst>
              <a:ext uri="{FF2B5EF4-FFF2-40B4-BE49-F238E27FC236}">
                <a16:creationId xmlns:a16="http://schemas.microsoft.com/office/drawing/2014/main" id="{DDDF01E3-644A-457D-9608-89E5BB5864B4}"/>
              </a:ext>
            </a:extLst>
          </p:cNvPr>
          <p:cNvGrpSpPr/>
          <p:nvPr/>
        </p:nvGrpSpPr>
        <p:grpSpPr>
          <a:xfrm>
            <a:off x="3776083" y="1852035"/>
            <a:ext cx="900281" cy="427109"/>
            <a:chOff x="5105702" y="3772812"/>
            <a:chExt cx="1267014" cy="540000"/>
          </a:xfrm>
        </p:grpSpPr>
        <p:sp>
          <p:nvSpPr>
            <p:cNvPr id="146" name="Retângulo 145">
              <a:extLst>
                <a:ext uri="{FF2B5EF4-FFF2-40B4-BE49-F238E27FC236}">
                  <a16:creationId xmlns:a16="http://schemas.microsoft.com/office/drawing/2014/main" id="{E156BA8A-5B4B-403A-ADC4-EDF2C6EF1ADB}"/>
                </a:ext>
              </a:extLst>
            </p:cNvPr>
            <p:cNvSpPr/>
            <p:nvPr/>
          </p:nvSpPr>
          <p:spPr>
            <a:xfrm>
              <a:off x="5105702" y="3772812"/>
              <a:ext cx="415451" cy="540000"/>
            </a:xfrm>
            <a:prstGeom prst="rect">
              <a:avLst/>
            </a:prstGeom>
            <a:solidFill>
              <a:srgbClr val="61D836">
                <a:lumMod val="75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err="1">
                  <a:ln>
                    <a:noFill/>
                  </a:ln>
                  <a:solidFill>
                    <a:sysClr val="windowText" lastClr="000000"/>
                  </a:solidFill>
                  <a:effectLst/>
                  <a:uLnTx/>
                  <a:uFillTx/>
                  <a:latin typeface="Helvetica Neue Medium"/>
                  <a:ea typeface="Helvetica Neue Medium"/>
                  <a:cs typeface="Helvetica Neue Medium"/>
                  <a:sym typeface="Helvetica Neue Medium"/>
                </a:rPr>
                <a:t>Col</a:t>
              </a:r>
              <a:endPar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endParaRPr>
            </a:p>
          </p:txBody>
        </p:sp>
        <p:sp>
          <p:nvSpPr>
            <p:cNvPr id="147" name="Retângulo 146">
              <a:extLst>
                <a:ext uri="{FF2B5EF4-FFF2-40B4-BE49-F238E27FC236}">
                  <a16:creationId xmlns:a16="http://schemas.microsoft.com/office/drawing/2014/main" id="{95A71359-5DB3-4628-A1CF-CD8101B40364}"/>
                </a:ext>
              </a:extLst>
            </p:cNvPr>
            <p:cNvSpPr/>
            <p:nvPr/>
          </p:nvSpPr>
          <p:spPr>
            <a:xfrm>
              <a:off x="5516671" y="3772812"/>
              <a:ext cx="856045" cy="540000"/>
            </a:xfrm>
            <a:prstGeom prst="rect">
              <a:avLst/>
            </a:prstGeom>
            <a:solidFill>
              <a:srgbClr val="61D836">
                <a:lumMod val="60000"/>
                <a:lumOff val="40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EDA</a:t>
              </a:r>
            </a:p>
          </p:txBody>
        </p:sp>
      </p:grpSp>
      <p:sp>
        <p:nvSpPr>
          <p:cNvPr id="150" name="Retângulo 149">
            <a:extLst>
              <a:ext uri="{FF2B5EF4-FFF2-40B4-BE49-F238E27FC236}">
                <a16:creationId xmlns:a16="http://schemas.microsoft.com/office/drawing/2014/main" id="{2C802CA5-EE3C-4418-A72C-B009645F650C}"/>
              </a:ext>
            </a:extLst>
          </p:cNvPr>
          <p:cNvSpPr/>
          <p:nvPr/>
        </p:nvSpPr>
        <p:spPr>
          <a:xfrm>
            <a:off x="4668977" y="1332530"/>
            <a:ext cx="2562653" cy="427109"/>
          </a:xfrm>
          <a:prstGeom prst="rect">
            <a:avLst/>
          </a:prstGeom>
          <a:solidFill>
            <a:srgbClr val="000000">
              <a:lumMod val="65000"/>
              <a:lumOff val="35000"/>
            </a:srgbClr>
          </a:solidFill>
          <a:ln w="25400" cap="flat">
            <a:noFill/>
            <a:prstDash val="solid"/>
            <a:round/>
          </a:ln>
          <a:effectLst/>
          <a:sp3d/>
        </p:spPr>
        <p:txBody>
          <a:bodyPr rot="0" spcFirstLastPara="1" vertOverflow="overflow" horzOverflow="overflow" vert="horz" wrap="square" lIns="0" tIns="50800" rIns="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MODELLING, FEATURE ENGINEERING &amp; TUNNING</a:t>
            </a:r>
          </a:p>
        </p:txBody>
      </p:sp>
      <p:sp>
        <p:nvSpPr>
          <p:cNvPr id="151" name="Retângulo 150">
            <a:extLst>
              <a:ext uri="{FF2B5EF4-FFF2-40B4-BE49-F238E27FC236}">
                <a16:creationId xmlns:a16="http://schemas.microsoft.com/office/drawing/2014/main" id="{FCAFC78F-0124-4295-9ADC-898F69A36B7C}"/>
              </a:ext>
            </a:extLst>
          </p:cNvPr>
          <p:cNvSpPr/>
          <p:nvPr/>
        </p:nvSpPr>
        <p:spPr>
          <a:xfrm>
            <a:off x="7231630" y="1332530"/>
            <a:ext cx="854218" cy="427109"/>
          </a:xfrm>
          <a:prstGeom prst="rect">
            <a:avLst/>
          </a:prstGeom>
          <a:solidFill>
            <a:srgbClr val="FFFFFF">
              <a:lumMod val="50000"/>
            </a:srgbClr>
          </a:solidFill>
          <a:ln w="25400" cap="flat">
            <a:noFill/>
            <a:prstDash val="solid"/>
            <a:round/>
          </a:ln>
          <a:effectLst/>
          <a:sp3d/>
        </p:spPr>
        <p:txBody>
          <a:bodyPr rot="0" spcFirstLastPara="1" vertOverflow="overflow" horzOverflow="overflow" vert="horz" wrap="square" lIns="0" tIns="50800" rIns="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PRODUCTION</a:t>
            </a:r>
          </a:p>
        </p:txBody>
      </p:sp>
      <p:sp>
        <p:nvSpPr>
          <p:cNvPr id="152" name="Retângulo 151">
            <a:extLst>
              <a:ext uri="{FF2B5EF4-FFF2-40B4-BE49-F238E27FC236}">
                <a16:creationId xmlns:a16="http://schemas.microsoft.com/office/drawing/2014/main" id="{4CCBE75E-744A-4AB4-B1EE-CCE49A6E2CCB}"/>
              </a:ext>
            </a:extLst>
          </p:cNvPr>
          <p:cNvSpPr/>
          <p:nvPr/>
        </p:nvSpPr>
        <p:spPr>
          <a:xfrm>
            <a:off x="8085848" y="1332530"/>
            <a:ext cx="854218" cy="427109"/>
          </a:xfrm>
          <a:prstGeom prst="rect">
            <a:avLst/>
          </a:prstGeom>
          <a:solidFill>
            <a:srgbClr val="FFFFFF">
              <a:lumMod val="75000"/>
            </a:srgbClr>
          </a:solidFill>
          <a:ln w="25400" cap="flat">
            <a:noFill/>
            <a:prstDash val="solid"/>
            <a:round/>
          </a:ln>
          <a:effectLst/>
          <a:sp3d/>
        </p:spPr>
        <p:txBody>
          <a:bodyPr rot="0" spcFirstLastPara="1" vertOverflow="overflow" horzOverflow="overflow" vert="horz" wrap="square" lIns="0" tIns="50800" rIns="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VIZ &amp; COMMS</a:t>
            </a:r>
          </a:p>
        </p:txBody>
      </p:sp>
      <p:sp>
        <p:nvSpPr>
          <p:cNvPr id="153" name="Retângulo 152">
            <a:extLst>
              <a:ext uri="{FF2B5EF4-FFF2-40B4-BE49-F238E27FC236}">
                <a16:creationId xmlns:a16="http://schemas.microsoft.com/office/drawing/2014/main" id="{95960417-4A8C-46E4-B504-DA6474D9FDF8}"/>
              </a:ext>
            </a:extLst>
          </p:cNvPr>
          <p:cNvSpPr/>
          <p:nvPr/>
        </p:nvSpPr>
        <p:spPr>
          <a:xfrm>
            <a:off x="2467579" y="2386021"/>
            <a:ext cx="1609039" cy="427109"/>
          </a:xfrm>
          <a:prstGeom prst="rect">
            <a:avLst/>
          </a:prstGeom>
          <a:solidFill>
            <a:srgbClr val="00A2FF">
              <a:lumMod val="75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err="1">
                <a:ln>
                  <a:noFill/>
                </a:ln>
                <a:solidFill>
                  <a:sysClr val="windowText" lastClr="000000"/>
                </a:solidFill>
                <a:effectLst/>
                <a:uLnTx/>
                <a:uFillTx/>
                <a:latin typeface="Helvetica Neue Medium"/>
                <a:ea typeface="Helvetica Neue Medium"/>
                <a:cs typeface="Helvetica Neue Medium"/>
                <a:sym typeface="Helvetica Neue Medium"/>
              </a:rPr>
              <a:t>Modelling</a:t>
            </a:r>
            <a:endPar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endParaRPr>
          </a:p>
        </p:txBody>
      </p:sp>
      <p:sp>
        <p:nvSpPr>
          <p:cNvPr id="154" name="Retângulo 153">
            <a:extLst>
              <a:ext uri="{FF2B5EF4-FFF2-40B4-BE49-F238E27FC236}">
                <a16:creationId xmlns:a16="http://schemas.microsoft.com/office/drawing/2014/main" id="{AFE90696-4898-4533-8C05-0772C9F656B2}"/>
              </a:ext>
            </a:extLst>
          </p:cNvPr>
          <p:cNvSpPr/>
          <p:nvPr/>
        </p:nvSpPr>
        <p:spPr>
          <a:xfrm>
            <a:off x="4076619" y="2386021"/>
            <a:ext cx="468033" cy="427109"/>
          </a:xfrm>
          <a:prstGeom prst="rect">
            <a:avLst/>
          </a:prstGeom>
          <a:solidFill>
            <a:srgbClr val="00A2FF">
              <a:lumMod val="60000"/>
              <a:lumOff val="40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F.E.</a:t>
            </a:r>
          </a:p>
        </p:txBody>
      </p:sp>
      <p:grpSp>
        <p:nvGrpSpPr>
          <p:cNvPr id="155" name="Agrupar 154">
            <a:extLst>
              <a:ext uri="{FF2B5EF4-FFF2-40B4-BE49-F238E27FC236}">
                <a16:creationId xmlns:a16="http://schemas.microsoft.com/office/drawing/2014/main" id="{A52F3ADE-1EB8-4269-A2E3-92A639682F84}"/>
              </a:ext>
            </a:extLst>
          </p:cNvPr>
          <p:cNvGrpSpPr/>
          <p:nvPr/>
        </p:nvGrpSpPr>
        <p:grpSpPr>
          <a:xfrm>
            <a:off x="4544652" y="2386021"/>
            <a:ext cx="1308503" cy="427109"/>
            <a:chOff x="3359023" y="3772812"/>
            <a:chExt cx="1782768" cy="540000"/>
          </a:xfrm>
        </p:grpSpPr>
        <p:sp>
          <p:nvSpPr>
            <p:cNvPr id="156" name="Retângulo 155">
              <a:extLst>
                <a:ext uri="{FF2B5EF4-FFF2-40B4-BE49-F238E27FC236}">
                  <a16:creationId xmlns:a16="http://schemas.microsoft.com/office/drawing/2014/main" id="{3EE0E4A5-ECA8-4C1F-B2D3-836329535616}"/>
                </a:ext>
              </a:extLst>
            </p:cNvPr>
            <p:cNvSpPr/>
            <p:nvPr/>
          </p:nvSpPr>
          <p:spPr>
            <a:xfrm>
              <a:off x="3359023" y="3772812"/>
              <a:ext cx="882770" cy="540000"/>
            </a:xfrm>
            <a:prstGeom prst="rect">
              <a:avLst/>
            </a:prstGeom>
            <a:solidFill>
              <a:srgbClr val="16E7CF">
                <a:lumMod val="75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err="1">
                  <a:ln>
                    <a:noFill/>
                  </a:ln>
                  <a:solidFill>
                    <a:sysClr val="windowText" lastClr="000000"/>
                  </a:solidFill>
                  <a:effectLst/>
                  <a:uLnTx/>
                  <a:uFillTx/>
                  <a:latin typeface="Helvetica Neue Medium"/>
                  <a:ea typeface="Helvetica Neue Medium"/>
                  <a:cs typeface="Helvetica Neue Medium"/>
                  <a:sym typeface="Helvetica Neue Medium"/>
                </a:rPr>
                <a:t>Model</a:t>
              </a: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a:t>
              </a:r>
            </a:p>
          </p:txBody>
        </p:sp>
        <p:sp>
          <p:nvSpPr>
            <p:cNvPr id="157" name="Retângulo 156">
              <a:extLst>
                <a:ext uri="{FF2B5EF4-FFF2-40B4-BE49-F238E27FC236}">
                  <a16:creationId xmlns:a16="http://schemas.microsoft.com/office/drawing/2014/main" id="{36A40FC2-E4E6-4929-A0C4-9F55D7B6E00A}"/>
                </a:ext>
              </a:extLst>
            </p:cNvPr>
            <p:cNvSpPr/>
            <p:nvPr/>
          </p:nvSpPr>
          <p:spPr>
            <a:xfrm>
              <a:off x="4241792" y="3772812"/>
              <a:ext cx="899999" cy="540000"/>
            </a:xfrm>
            <a:prstGeom prst="rect">
              <a:avLst/>
            </a:prstGeom>
            <a:solidFill>
              <a:srgbClr val="16E7CF">
                <a:lumMod val="60000"/>
                <a:lumOff val="40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F.E.</a:t>
              </a:r>
            </a:p>
          </p:txBody>
        </p:sp>
      </p:grpSp>
      <p:sp>
        <p:nvSpPr>
          <p:cNvPr id="158" name="Retângulo 157">
            <a:extLst>
              <a:ext uri="{FF2B5EF4-FFF2-40B4-BE49-F238E27FC236}">
                <a16:creationId xmlns:a16="http://schemas.microsoft.com/office/drawing/2014/main" id="{DEC750FF-8F28-4890-B9B5-EFD8234A627B}"/>
              </a:ext>
            </a:extLst>
          </p:cNvPr>
          <p:cNvSpPr/>
          <p:nvPr/>
        </p:nvSpPr>
        <p:spPr>
          <a:xfrm>
            <a:off x="5840510" y="2386021"/>
            <a:ext cx="608266" cy="427109"/>
          </a:xfrm>
          <a:prstGeom prst="rect">
            <a:avLst/>
          </a:prstGeom>
          <a:solidFill>
            <a:srgbClr val="61D836">
              <a:lumMod val="60000"/>
              <a:lumOff val="40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err="1">
                <a:ln>
                  <a:noFill/>
                </a:ln>
                <a:solidFill>
                  <a:sysClr val="windowText" lastClr="000000"/>
                </a:solidFill>
                <a:effectLst/>
                <a:uLnTx/>
                <a:uFillTx/>
                <a:latin typeface="Helvetica Neue Medium"/>
                <a:ea typeface="Helvetica Neue Medium"/>
                <a:cs typeface="Helvetica Neue Medium"/>
                <a:sym typeface="Helvetica Neue Medium"/>
              </a:rPr>
              <a:t>Tunning</a:t>
            </a:r>
            <a:endPar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endParaRPr>
          </a:p>
        </p:txBody>
      </p:sp>
      <p:sp>
        <p:nvSpPr>
          <p:cNvPr id="159" name="Retângulo 158">
            <a:extLst>
              <a:ext uri="{FF2B5EF4-FFF2-40B4-BE49-F238E27FC236}">
                <a16:creationId xmlns:a16="http://schemas.microsoft.com/office/drawing/2014/main" id="{EDA22944-E027-4F77-BFCB-D3F8FB31AA97}"/>
              </a:ext>
            </a:extLst>
          </p:cNvPr>
          <p:cNvSpPr/>
          <p:nvPr/>
        </p:nvSpPr>
        <p:spPr>
          <a:xfrm>
            <a:off x="4546971" y="2930405"/>
            <a:ext cx="1609039" cy="427109"/>
          </a:xfrm>
          <a:prstGeom prst="rect">
            <a:avLst/>
          </a:prstGeom>
          <a:solidFill>
            <a:srgbClr val="00A2FF">
              <a:lumMod val="75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err="1">
                <a:ln>
                  <a:noFill/>
                </a:ln>
                <a:solidFill>
                  <a:sysClr val="windowText" lastClr="000000"/>
                </a:solidFill>
                <a:effectLst/>
                <a:uLnTx/>
                <a:uFillTx/>
                <a:latin typeface="Helvetica Neue Medium"/>
                <a:ea typeface="Helvetica Neue Medium"/>
                <a:cs typeface="Helvetica Neue Medium"/>
                <a:sym typeface="Helvetica Neue Medium"/>
              </a:rPr>
              <a:t>Production</a:t>
            </a:r>
            <a:endPar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endParaRPr>
          </a:p>
        </p:txBody>
      </p:sp>
      <p:sp>
        <p:nvSpPr>
          <p:cNvPr id="160" name="Retângulo 159">
            <a:extLst>
              <a:ext uri="{FF2B5EF4-FFF2-40B4-BE49-F238E27FC236}">
                <a16:creationId xmlns:a16="http://schemas.microsoft.com/office/drawing/2014/main" id="{401CED4A-D14D-4946-B492-3B025490417C}"/>
              </a:ext>
            </a:extLst>
          </p:cNvPr>
          <p:cNvSpPr/>
          <p:nvPr/>
        </p:nvSpPr>
        <p:spPr>
          <a:xfrm>
            <a:off x="6156010" y="2930405"/>
            <a:ext cx="468033" cy="427109"/>
          </a:xfrm>
          <a:prstGeom prst="rect">
            <a:avLst/>
          </a:prstGeom>
          <a:solidFill>
            <a:srgbClr val="00A2FF">
              <a:lumMod val="60000"/>
              <a:lumOff val="40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VIZ</a:t>
            </a:r>
          </a:p>
        </p:txBody>
      </p:sp>
      <p:sp>
        <p:nvSpPr>
          <p:cNvPr id="161" name="Retângulo 160">
            <a:extLst>
              <a:ext uri="{FF2B5EF4-FFF2-40B4-BE49-F238E27FC236}">
                <a16:creationId xmlns:a16="http://schemas.microsoft.com/office/drawing/2014/main" id="{3EBD0605-53D5-49E6-A0EA-6D3DDBA33CC4}"/>
              </a:ext>
            </a:extLst>
          </p:cNvPr>
          <p:cNvSpPr/>
          <p:nvPr/>
        </p:nvSpPr>
        <p:spPr>
          <a:xfrm>
            <a:off x="3776083" y="3482170"/>
            <a:ext cx="1609039" cy="427109"/>
          </a:xfrm>
          <a:prstGeom prst="rect">
            <a:avLst/>
          </a:prstGeom>
          <a:solidFill>
            <a:srgbClr val="00A2FF">
              <a:lumMod val="75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err="1">
                <a:ln>
                  <a:noFill/>
                </a:ln>
                <a:solidFill>
                  <a:sysClr val="windowText" lastClr="000000"/>
                </a:solidFill>
                <a:effectLst/>
                <a:uLnTx/>
                <a:uFillTx/>
                <a:latin typeface="Helvetica Neue Medium"/>
                <a:ea typeface="Helvetica Neue Medium"/>
                <a:cs typeface="Helvetica Neue Medium"/>
                <a:sym typeface="Helvetica Neue Medium"/>
              </a:rPr>
              <a:t>Modelling</a:t>
            </a:r>
            <a:endPar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endParaRPr>
          </a:p>
        </p:txBody>
      </p:sp>
      <p:sp>
        <p:nvSpPr>
          <p:cNvPr id="162" name="Retângulo 161">
            <a:extLst>
              <a:ext uri="{FF2B5EF4-FFF2-40B4-BE49-F238E27FC236}">
                <a16:creationId xmlns:a16="http://schemas.microsoft.com/office/drawing/2014/main" id="{23AC727A-5CBE-4524-9D64-0E53848952FA}"/>
              </a:ext>
            </a:extLst>
          </p:cNvPr>
          <p:cNvSpPr/>
          <p:nvPr/>
        </p:nvSpPr>
        <p:spPr>
          <a:xfrm>
            <a:off x="5385122" y="3482170"/>
            <a:ext cx="468033" cy="427109"/>
          </a:xfrm>
          <a:prstGeom prst="rect">
            <a:avLst/>
          </a:prstGeom>
          <a:solidFill>
            <a:srgbClr val="00A2FF">
              <a:lumMod val="60000"/>
              <a:lumOff val="40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F.E.</a:t>
            </a:r>
          </a:p>
        </p:txBody>
      </p:sp>
      <p:grpSp>
        <p:nvGrpSpPr>
          <p:cNvPr id="163" name="Agrupar 162">
            <a:extLst>
              <a:ext uri="{FF2B5EF4-FFF2-40B4-BE49-F238E27FC236}">
                <a16:creationId xmlns:a16="http://schemas.microsoft.com/office/drawing/2014/main" id="{0E4C81D6-0E50-448D-A749-F44D473B9223}"/>
              </a:ext>
            </a:extLst>
          </p:cNvPr>
          <p:cNvGrpSpPr/>
          <p:nvPr/>
        </p:nvGrpSpPr>
        <p:grpSpPr>
          <a:xfrm>
            <a:off x="5853155" y="3482170"/>
            <a:ext cx="1308503" cy="427109"/>
            <a:chOff x="3359023" y="3772812"/>
            <a:chExt cx="1782768" cy="540000"/>
          </a:xfrm>
        </p:grpSpPr>
        <p:sp>
          <p:nvSpPr>
            <p:cNvPr id="164" name="Retângulo 163">
              <a:extLst>
                <a:ext uri="{FF2B5EF4-FFF2-40B4-BE49-F238E27FC236}">
                  <a16:creationId xmlns:a16="http://schemas.microsoft.com/office/drawing/2014/main" id="{AEEB8494-7A73-4833-8C01-B4852926FFBB}"/>
                </a:ext>
              </a:extLst>
            </p:cNvPr>
            <p:cNvSpPr/>
            <p:nvPr/>
          </p:nvSpPr>
          <p:spPr>
            <a:xfrm>
              <a:off x="3359023" y="3772812"/>
              <a:ext cx="882770" cy="540000"/>
            </a:xfrm>
            <a:prstGeom prst="rect">
              <a:avLst/>
            </a:prstGeom>
            <a:solidFill>
              <a:srgbClr val="16E7CF">
                <a:lumMod val="75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err="1">
                  <a:ln>
                    <a:noFill/>
                  </a:ln>
                  <a:solidFill>
                    <a:sysClr val="windowText" lastClr="000000"/>
                  </a:solidFill>
                  <a:effectLst/>
                  <a:uLnTx/>
                  <a:uFillTx/>
                  <a:latin typeface="Helvetica Neue Medium"/>
                  <a:ea typeface="Helvetica Neue Medium"/>
                  <a:cs typeface="Helvetica Neue Medium"/>
                  <a:sym typeface="Helvetica Neue Medium"/>
                </a:rPr>
                <a:t>Model</a:t>
              </a: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a:t>
              </a:r>
            </a:p>
          </p:txBody>
        </p:sp>
        <p:sp>
          <p:nvSpPr>
            <p:cNvPr id="165" name="Retângulo 164">
              <a:extLst>
                <a:ext uri="{FF2B5EF4-FFF2-40B4-BE49-F238E27FC236}">
                  <a16:creationId xmlns:a16="http://schemas.microsoft.com/office/drawing/2014/main" id="{7969CD30-3119-42FE-8D2D-248CA76D0226}"/>
                </a:ext>
              </a:extLst>
            </p:cNvPr>
            <p:cNvSpPr/>
            <p:nvPr/>
          </p:nvSpPr>
          <p:spPr>
            <a:xfrm>
              <a:off x="4241792" y="3772812"/>
              <a:ext cx="899999" cy="540000"/>
            </a:xfrm>
            <a:prstGeom prst="rect">
              <a:avLst/>
            </a:prstGeom>
            <a:solidFill>
              <a:srgbClr val="16E7CF">
                <a:lumMod val="60000"/>
                <a:lumOff val="40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F.E.</a:t>
              </a:r>
            </a:p>
          </p:txBody>
        </p:sp>
      </p:grpSp>
      <p:sp>
        <p:nvSpPr>
          <p:cNvPr id="166" name="Retângulo 165">
            <a:extLst>
              <a:ext uri="{FF2B5EF4-FFF2-40B4-BE49-F238E27FC236}">
                <a16:creationId xmlns:a16="http://schemas.microsoft.com/office/drawing/2014/main" id="{A46C50B1-7711-46A7-9326-AB5A5E3E34AD}"/>
              </a:ext>
            </a:extLst>
          </p:cNvPr>
          <p:cNvSpPr/>
          <p:nvPr/>
        </p:nvSpPr>
        <p:spPr>
          <a:xfrm>
            <a:off x="7149013" y="3482170"/>
            <a:ext cx="608266" cy="427109"/>
          </a:xfrm>
          <a:prstGeom prst="rect">
            <a:avLst/>
          </a:prstGeom>
          <a:solidFill>
            <a:srgbClr val="61D836">
              <a:lumMod val="60000"/>
              <a:lumOff val="40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err="1">
                <a:ln>
                  <a:noFill/>
                </a:ln>
                <a:solidFill>
                  <a:sysClr val="windowText" lastClr="000000"/>
                </a:solidFill>
                <a:effectLst/>
                <a:uLnTx/>
                <a:uFillTx/>
                <a:latin typeface="Helvetica Neue Medium"/>
                <a:ea typeface="Helvetica Neue Medium"/>
                <a:cs typeface="Helvetica Neue Medium"/>
                <a:sym typeface="Helvetica Neue Medium"/>
              </a:rPr>
              <a:t>Tunning</a:t>
            </a:r>
            <a:endPar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endParaRPr>
          </a:p>
        </p:txBody>
      </p:sp>
      <p:sp>
        <p:nvSpPr>
          <p:cNvPr id="167" name="Retângulo 166">
            <a:extLst>
              <a:ext uri="{FF2B5EF4-FFF2-40B4-BE49-F238E27FC236}">
                <a16:creationId xmlns:a16="http://schemas.microsoft.com/office/drawing/2014/main" id="{4C05D9A8-307A-47AF-8759-1821E96B09C4}"/>
              </a:ext>
            </a:extLst>
          </p:cNvPr>
          <p:cNvSpPr/>
          <p:nvPr/>
        </p:nvSpPr>
        <p:spPr>
          <a:xfrm>
            <a:off x="5855474" y="4078216"/>
            <a:ext cx="1609039" cy="427109"/>
          </a:xfrm>
          <a:prstGeom prst="rect">
            <a:avLst/>
          </a:prstGeom>
          <a:solidFill>
            <a:srgbClr val="00A2FF">
              <a:lumMod val="75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err="1">
                <a:ln>
                  <a:noFill/>
                </a:ln>
                <a:solidFill>
                  <a:sysClr val="windowText" lastClr="000000"/>
                </a:solidFill>
                <a:effectLst/>
                <a:uLnTx/>
                <a:uFillTx/>
                <a:latin typeface="Helvetica Neue Medium"/>
                <a:ea typeface="Helvetica Neue Medium"/>
                <a:cs typeface="Helvetica Neue Medium"/>
                <a:sym typeface="Helvetica Neue Medium"/>
              </a:rPr>
              <a:t>Production</a:t>
            </a:r>
            <a:endPar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endParaRPr>
          </a:p>
        </p:txBody>
      </p:sp>
      <p:sp>
        <p:nvSpPr>
          <p:cNvPr id="168" name="Retângulo 167">
            <a:extLst>
              <a:ext uri="{FF2B5EF4-FFF2-40B4-BE49-F238E27FC236}">
                <a16:creationId xmlns:a16="http://schemas.microsoft.com/office/drawing/2014/main" id="{F3682AA8-42A9-4734-89B9-CDB1030F1DF6}"/>
              </a:ext>
            </a:extLst>
          </p:cNvPr>
          <p:cNvSpPr/>
          <p:nvPr/>
        </p:nvSpPr>
        <p:spPr>
          <a:xfrm>
            <a:off x="7464514" y="4078216"/>
            <a:ext cx="468033" cy="427109"/>
          </a:xfrm>
          <a:prstGeom prst="rect">
            <a:avLst/>
          </a:prstGeom>
          <a:solidFill>
            <a:srgbClr val="00A2FF">
              <a:lumMod val="60000"/>
              <a:lumOff val="40000"/>
            </a:srgbClr>
          </a:solidFill>
          <a:ln w="25400" cap="flat">
            <a:noFill/>
            <a:prstDash val="solid"/>
            <a:round/>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ysClr val="windowText" lastClr="000000"/>
                </a:solidFill>
                <a:effectLst/>
                <a:uLnTx/>
                <a:uFillTx/>
                <a:latin typeface="Helvetica Neue Medium"/>
                <a:ea typeface="Helvetica Neue Medium"/>
                <a:cs typeface="Helvetica Neue Medium"/>
                <a:sym typeface="Helvetica Neue Medium"/>
              </a:rPr>
              <a:t>VIZ</a:t>
            </a:r>
          </a:p>
        </p:txBody>
      </p:sp>
      <p:cxnSp>
        <p:nvCxnSpPr>
          <p:cNvPr id="169" name="Conector: Angulado 168">
            <a:extLst>
              <a:ext uri="{FF2B5EF4-FFF2-40B4-BE49-F238E27FC236}">
                <a16:creationId xmlns:a16="http://schemas.microsoft.com/office/drawing/2014/main" id="{BAFB0A8B-7241-423B-B2EF-A9A6B6326F32}"/>
              </a:ext>
            </a:extLst>
          </p:cNvPr>
          <p:cNvCxnSpPr>
            <a:cxnSpLocks/>
            <a:stCxn id="141" idx="2"/>
            <a:endCxn id="153" idx="1"/>
          </p:cNvCxnSpPr>
          <p:nvPr/>
        </p:nvCxnSpPr>
        <p:spPr>
          <a:xfrm rot="16200000" flipH="1">
            <a:off x="2190356" y="2322352"/>
            <a:ext cx="320431" cy="234016"/>
          </a:xfrm>
          <a:prstGeom prst="bentConnector2">
            <a:avLst/>
          </a:prstGeom>
          <a:noFill/>
          <a:ln w="25400" cap="flat">
            <a:solidFill>
              <a:srgbClr val="000000"/>
            </a:solidFill>
            <a:prstDash val="solid"/>
            <a:round/>
            <a:tailEnd type="triangle"/>
          </a:ln>
          <a:effectLst/>
          <a:sp3d/>
        </p:spPr>
      </p:cxnSp>
      <p:cxnSp>
        <p:nvCxnSpPr>
          <p:cNvPr id="170" name="Conector: Angulado 169">
            <a:extLst>
              <a:ext uri="{FF2B5EF4-FFF2-40B4-BE49-F238E27FC236}">
                <a16:creationId xmlns:a16="http://schemas.microsoft.com/office/drawing/2014/main" id="{4F333025-3AEE-4C8D-B685-DAC096F5A8EB}"/>
              </a:ext>
            </a:extLst>
          </p:cNvPr>
          <p:cNvCxnSpPr>
            <a:cxnSpLocks/>
            <a:stCxn id="154" idx="2"/>
            <a:endCxn id="159" idx="1"/>
          </p:cNvCxnSpPr>
          <p:nvPr/>
        </p:nvCxnSpPr>
        <p:spPr>
          <a:xfrm rot="16200000" flipH="1">
            <a:off x="4263389" y="2860377"/>
            <a:ext cx="330830" cy="236335"/>
          </a:xfrm>
          <a:prstGeom prst="bentConnector2">
            <a:avLst/>
          </a:prstGeom>
          <a:noFill/>
          <a:ln w="25400" cap="flat">
            <a:solidFill>
              <a:srgbClr val="000000"/>
            </a:solidFill>
            <a:prstDash val="solid"/>
            <a:round/>
            <a:tailEnd type="triangle"/>
          </a:ln>
          <a:effectLst/>
          <a:sp3d/>
        </p:spPr>
      </p:cxnSp>
      <p:cxnSp>
        <p:nvCxnSpPr>
          <p:cNvPr id="171" name="Conector: Angulado 170">
            <a:extLst>
              <a:ext uri="{FF2B5EF4-FFF2-40B4-BE49-F238E27FC236}">
                <a16:creationId xmlns:a16="http://schemas.microsoft.com/office/drawing/2014/main" id="{58A0F760-A22D-441E-BECF-D532A57330CD}"/>
              </a:ext>
            </a:extLst>
          </p:cNvPr>
          <p:cNvCxnSpPr>
            <a:cxnSpLocks/>
            <a:stCxn id="162" idx="2"/>
            <a:endCxn id="167" idx="1"/>
          </p:cNvCxnSpPr>
          <p:nvPr/>
        </p:nvCxnSpPr>
        <p:spPr>
          <a:xfrm rot="16200000" flipH="1">
            <a:off x="5546061" y="3982357"/>
            <a:ext cx="382492" cy="236335"/>
          </a:xfrm>
          <a:prstGeom prst="bentConnector2">
            <a:avLst/>
          </a:prstGeom>
          <a:noFill/>
          <a:ln w="25400" cap="flat">
            <a:solidFill>
              <a:srgbClr val="000000"/>
            </a:solidFill>
            <a:prstDash val="solid"/>
            <a:round/>
            <a:tailEnd type="triangle"/>
          </a:ln>
          <a:effectLst/>
          <a:sp3d/>
        </p:spPr>
      </p:cxnSp>
      <p:sp>
        <p:nvSpPr>
          <p:cNvPr id="10" name="Título 9">
            <a:extLst>
              <a:ext uri="{FF2B5EF4-FFF2-40B4-BE49-F238E27FC236}">
                <a16:creationId xmlns:a16="http://schemas.microsoft.com/office/drawing/2014/main" id="{1FA5B621-0AE2-4782-A87F-D67CF7F1073A}"/>
              </a:ext>
            </a:extLst>
          </p:cNvPr>
          <p:cNvSpPr>
            <a:spLocks noGrp="1"/>
          </p:cNvSpPr>
          <p:nvPr>
            <p:ph type="title"/>
          </p:nvPr>
        </p:nvSpPr>
        <p:spPr/>
        <p:txBody>
          <a:bodyPr/>
          <a:lstStyle/>
          <a:p>
            <a:r>
              <a:rPr lang="pt-BR" dirty="0"/>
              <a:t>Natureza exploratória</a:t>
            </a:r>
          </a:p>
        </p:txBody>
      </p:sp>
      <p:pic>
        <p:nvPicPr>
          <p:cNvPr id="37" name="Imagem 36">
            <a:extLst>
              <a:ext uri="{FF2B5EF4-FFF2-40B4-BE49-F238E27FC236}">
                <a16:creationId xmlns:a16="http://schemas.microsoft.com/office/drawing/2014/main" id="{AD81F184-6407-4719-A421-2E6C56BAB9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custDataLst>
      <p:tags r:id="rId1"/>
    </p:custDataLst>
    <p:extLst>
      <p:ext uri="{BB962C8B-B14F-4D97-AF65-F5344CB8AC3E}">
        <p14:creationId xmlns:p14="http://schemas.microsoft.com/office/powerpoint/2010/main" val="1323498215"/>
      </p:ext>
    </p:extLst>
  </p:cSld>
  <p:clrMapOvr>
    <a:masterClrMapping/>
  </p:clrMapOvr>
  <mc:AlternateContent xmlns:mc="http://schemas.openxmlformats.org/markup-compatibility/2006" xmlns:p14="http://schemas.microsoft.com/office/powerpoint/2010/main">
    <mc:Choice Requires="p14">
      <p:transition spd="slow" p14:dur="2000" advTm="64966"/>
    </mc:Choice>
    <mc:Fallback xmlns="">
      <p:transition spd="slow" advTm="649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0" grpId="0" animBg="1"/>
      <p:bldP spid="141" grpId="0" animBg="1"/>
      <p:bldP spid="150" grpId="0" animBg="1"/>
      <p:bldP spid="151" grpId="0" animBg="1"/>
      <p:bldP spid="152" grpId="0" animBg="1"/>
      <p:bldP spid="153" grpId="0" animBg="1"/>
      <p:bldP spid="154" grpId="0" animBg="1"/>
      <p:bldP spid="158" grpId="0" animBg="1"/>
      <p:bldP spid="159" grpId="0" animBg="1"/>
      <p:bldP spid="160" grpId="0" animBg="1"/>
      <p:bldP spid="161" grpId="0" animBg="1"/>
      <p:bldP spid="162" grpId="0" animBg="1"/>
      <p:bldP spid="166" grpId="0" animBg="1"/>
      <p:bldP spid="167" grpId="0" animBg="1"/>
      <p:bldP spid="16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
        <p:cNvGrpSpPr/>
        <p:nvPr/>
      </p:nvGrpSpPr>
      <p:grpSpPr>
        <a:xfrm>
          <a:off x="0" y="0"/>
          <a:ext cx="0" cy="0"/>
          <a:chOff x="0" y="0"/>
          <a:chExt cx="0" cy="0"/>
        </a:xfrm>
      </p:grpSpPr>
      <p:sp>
        <p:nvSpPr>
          <p:cNvPr id="250" name="Google Shape;250;p45"/>
          <p:cNvSpPr txBox="1"/>
          <p:nvPr/>
        </p:nvSpPr>
        <p:spPr>
          <a:xfrm>
            <a:off x="475448" y="2100250"/>
            <a:ext cx="8063100" cy="9429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FFFFFF"/>
              </a:buClr>
              <a:buSzPts val="6000"/>
              <a:buFont typeface="Rubik"/>
              <a:buNone/>
            </a:pPr>
            <a:endParaRPr sz="4800"/>
          </a:p>
        </p:txBody>
      </p:sp>
      <p:sp>
        <p:nvSpPr>
          <p:cNvPr id="251" name="Google Shape;251;p45"/>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4800">
                <a:solidFill>
                  <a:schemeClr val="lt1"/>
                </a:solidFill>
              </a:rPr>
              <a:t>ALGUMA DÚVIDA ATÉ AQUI?</a:t>
            </a:r>
            <a:endParaRPr sz="48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meme is Indian, and so am i : ProgrammerHumor">
            <a:extLst>
              <a:ext uri="{FF2B5EF4-FFF2-40B4-BE49-F238E27FC236}">
                <a16:creationId xmlns:a16="http://schemas.microsoft.com/office/drawing/2014/main" id="{541A87E6-FCDE-4FB5-A9F9-9BBEC1477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701" y="0"/>
            <a:ext cx="4546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588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eta: Divisa 34">
            <a:extLst>
              <a:ext uri="{FF2B5EF4-FFF2-40B4-BE49-F238E27FC236}">
                <a16:creationId xmlns:a16="http://schemas.microsoft.com/office/drawing/2014/main" id="{E03EF070-43A6-4AA8-BFCD-44A158D394EA}"/>
              </a:ext>
            </a:extLst>
          </p:cNvPr>
          <p:cNvSpPr/>
          <p:nvPr/>
        </p:nvSpPr>
        <p:spPr>
          <a:xfrm>
            <a:off x="22467" y="3097198"/>
            <a:ext cx="9086608" cy="999314"/>
          </a:xfrm>
          <a:prstGeom prst="chevron">
            <a:avLst>
              <a:gd name="adj" fmla="val 18250"/>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l" defTabSz="266700">
              <a:lnSpc>
                <a:spcPct val="90000"/>
              </a:lnSpc>
              <a:spcBef>
                <a:spcPct val="0"/>
              </a:spcBef>
              <a:spcAft>
                <a:spcPct val="35000"/>
              </a:spcAft>
              <a:buNone/>
            </a:pPr>
            <a:r>
              <a:rPr lang="pt-BR" sz="1000" b="1" kern="1200" dirty="0"/>
              <a:t>Modelagem</a:t>
            </a:r>
          </a:p>
        </p:txBody>
      </p:sp>
      <p:sp>
        <p:nvSpPr>
          <p:cNvPr id="2" name="Título 1">
            <a:extLst>
              <a:ext uri="{FF2B5EF4-FFF2-40B4-BE49-F238E27FC236}">
                <a16:creationId xmlns:a16="http://schemas.microsoft.com/office/drawing/2014/main" id="{0E7ED15D-2FF5-423E-89A3-40112C444E67}"/>
              </a:ext>
            </a:extLst>
          </p:cNvPr>
          <p:cNvSpPr>
            <a:spLocks noGrp="1"/>
          </p:cNvSpPr>
          <p:nvPr>
            <p:ph type="title"/>
          </p:nvPr>
        </p:nvSpPr>
        <p:spPr/>
        <p:txBody>
          <a:bodyPr/>
          <a:lstStyle/>
          <a:p>
            <a:r>
              <a:rPr lang="pt-BR" dirty="0"/>
              <a:t>Processo complexo</a:t>
            </a:r>
          </a:p>
        </p:txBody>
      </p:sp>
      <p:sp>
        <p:nvSpPr>
          <p:cNvPr id="9" name="Seta: Pentágono 8">
            <a:extLst>
              <a:ext uri="{FF2B5EF4-FFF2-40B4-BE49-F238E27FC236}">
                <a16:creationId xmlns:a16="http://schemas.microsoft.com/office/drawing/2014/main" id="{75311E16-EC88-4B6B-AC89-08E4141DF9BD}"/>
              </a:ext>
            </a:extLst>
          </p:cNvPr>
          <p:cNvSpPr/>
          <p:nvPr/>
        </p:nvSpPr>
        <p:spPr>
          <a:xfrm>
            <a:off x="350196" y="1164766"/>
            <a:ext cx="1309598" cy="518887"/>
          </a:xfrm>
          <a:prstGeom prst="homePlate">
            <a:avLst>
              <a:gd name="adj" fmla="val 34588"/>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l" defTabSz="266700">
              <a:lnSpc>
                <a:spcPct val="90000"/>
              </a:lnSpc>
              <a:spcBef>
                <a:spcPct val="0"/>
              </a:spcBef>
              <a:spcAft>
                <a:spcPct val="35000"/>
              </a:spcAft>
              <a:buNone/>
            </a:pPr>
            <a:r>
              <a:rPr lang="pt-BR" sz="1000" b="1" kern="1200" dirty="0"/>
              <a:t>Definição do problema</a:t>
            </a:r>
          </a:p>
        </p:txBody>
      </p:sp>
      <p:sp>
        <p:nvSpPr>
          <p:cNvPr id="12" name="Seta: Divisa 11">
            <a:extLst>
              <a:ext uri="{FF2B5EF4-FFF2-40B4-BE49-F238E27FC236}">
                <a16:creationId xmlns:a16="http://schemas.microsoft.com/office/drawing/2014/main" id="{1DE9FBF9-CE7E-4F00-B3F8-E600D384A1B2}"/>
              </a:ext>
            </a:extLst>
          </p:cNvPr>
          <p:cNvSpPr/>
          <p:nvPr/>
        </p:nvSpPr>
        <p:spPr>
          <a:xfrm>
            <a:off x="1539198" y="1164766"/>
            <a:ext cx="1309598" cy="518887"/>
          </a:xfrm>
          <a:prstGeom prst="chevron">
            <a:avLst>
              <a:gd name="adj" fmla="val 30450"/>
            </a:avLst>
          </a:prstGeom>
          <a:solidFill>
            <a:schemeClr val="accent3">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l" defTabSz="266700">
              <a:lnSpc>
                <a:spcPct val="90000"/>
              </a:lnSpc>
              <a:spcBef>
                <a:spcPct val="0"/>
              </a:spcBef>
              <a:spcAft>
                <a:spcPct val="35000"/>
              </a:spcAft>
              <a:buNone/>
            </a:pPr>
            <a:r>
              <a:rPr lang="pt-BR" sz="1000" b="1" kern="1200" dirty="0"/>
              <a:t>Data </a:t>
            </a:r>
            <a:r>
              <a:rPr lang="pt-BR" sz="1000" b="1" kern="1200" dirty="0" err="1"/>
              <a:t>collection</a:t>
            </a:r>
            <a:endParaRPr lang="pt-BR" sz="1000" b="1" kern="1200" dirty="0"/>
          </a:p>
        </p:txBody>
      </p:sp>
      <p:sp>
        <p:nvSpPr>
          <p:cNvPr id="13" name="Forma Livre: Forma 12">
            <a:extLst>
              <a:ext uri="{FF2B5EF4-FFF2-40B4-BE49-F238E27FC236}">
                <a16:creationId xmlns:a16="http://schemas.microsoft.com/office/drawing/2014/main" id="{F2851EB5-7EE1-4B0B-9C74-008B1D07C545}"/>
              </a:ext>
            </a:extLst>
          </p:cNvPr>
          <p:cNvSpPr/>
          <p:nvPr/>
        </p:nvSpPr>
        <p:spPr>
          <a:xfrm>
            <a:off x="1685196" y="1573642"/>
            <a:ext cx="987611" cy="1238169"/>
          </a:xfrm>
          <a:custGeom>
            <a:avLst/>
            <a:gdLst>
              <a:gd name="connsiteX0" fmla="*/ 0 w 776106"/>
              <a:gd name="connsiteY0" fmla="*/ 77611 h 803250"/>
              <a:gd name="connsiteX1" fmla="*/ 77611 w 776106"/>
              <a:gd name="connsiteY1" fmla="*/ 0 h 803250"/>
              <a:gd name="connsiteX2" fmla="*/ 698495 w 776106"/>
              <a:gd name="connsiteY2" fmla="*/ 0 h 803250"/>
              <a:gd name="connsiteX3" fmla="*/ 776106 w 776106"/>
              <a:gd name="connsiteY3" fmla="*/ 77611 h 803250"/>
              <a:gd name="connsiteX4" fmla="*/ 776106 w 776106"/>
              <a:gd name="connsiteY4" fmla="*/ 725639 h 803250"/>
              <a:gd name="connsiteX5" fmla="*/ 698495 w 776106"/>
              <a:gd name="connsiteY5" fmla="*/ 803250 h 803250"/>
              <a:gd name="connsiteX6" fmla="*/ 77611 w 776106"/>
              <a:gd name="connsiteY6" fmla="*/ 803250 h 803250"/>
              <a:gd name="connsiteX7" fmla="*/ 0 w 776106"/>
              <a:gd name="connsiteY7" fmla="*/ 725639 h 803250"/>
              <a:gd name="connsiteX8" fmla="*/ 0 w 776106"/>
              <a:gd name="connsiteY8" fmla="*/ 77611 h 8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106" h="803250">
                <a:moveTo>
                  <a:pt x="0" y="77611"/>
                </a:moveTo>
                <a:cubicBezTo>
                  <a:pt x="0" y="34748"/>
                  <a:pt x="34748" y="0"/>
                  <a:pt x="77611" y="0"/>
                </a:cubicBezTo>
                <a:lnTo>
                  <a:pt x="698495" y="0"/>
                </a:lnTo>
                <a:cubicBezTo>
                  <a:pt x="741358" y="0"/>
                  <a:pt x="776106" y="34748"/>
                  <a:pt x="776106" y="77611"/>
                </a:cubicBezTo>
                <a:lnTo>
                  <a:pt x="776106" y="725639"/>
                </a:lnTo>
                <a:cubicBezTo>
                  <a:pt x="776106" y="768502"/>
                  <a:pt x="741358" y="803250"/>
                  <a:pt x="698495" y="803250"/>
                </a:cubicBezTo>
                <a:lnTo>
                  <a:pt x="77611" y="803250"/>
                </a:lnTo>
                <a:cubicBezTo>
                  <a:pt x="34748" y="803250"/>
                  <a:pt x="0" y="768502"/>
                  <a:pt x="0" y="725639"/>
                </a:cubicBezTo>
                <a:lnTo>
                  <a:pt x="0" y="77611"/>
                </a:lnTo>
                <a:close/>
              </a:path>
            </a:pathLst>
          </a:custGeom>
          <a:solidFill>
            <a:srgbClr val="FFFFFF"/>
          </a:solidFill>
          <a:ln>
            <a:solidFill>
              <a:schemeClr val="bg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403" tIns="65403" rIns="65403" bIns="65403" numCol="1" spcCol="1270" anchor="t" anchorCtr="0">
            <a:noAutofit/>
          </a:bodyPr>
          <a:lstStyle/>
          <a:p>
            <a:pPr marL="57150" lvl="1" indent="-57150" algn="l" defTabSz="266700">
              <a:lnSpc>
                <a:spcPct val="90000"/>
              </a:lnSpc>
              <a:spcBef>
                <a:spcPct val="0"/>
              </a:spcBef>
              <a:spcAft>
                <a:spcPct val="15000"/>
              </a:spcAft>
              <a:buChar char="•"/>
            </a:pPr>
            <a:r>
              <a:rPr lang="pt-BR" sz="800" kern="1200" dirty="0"/>
              <a:t>Consulta a bancos de dados (estruturados e não estruturados)</a:t>
            </a:r>
          </a:p>
          <a:p>
            <a:pPr marL="57150" lvl="1" indent="-57150" algn="l" defTabSz="266700">
              <a:lnSpc>
                <a:spcPct val="90000"/>
              </a:lnSpc>
              <a:spcBef>
                <a:spcPct val="0"/>
              </a:spcBef>
              <a:spcAft>
                <a:spcPct val="15000"/>
              </a:spcAft>
              <a:buChar char="•"/>
            </a:pPr>
            <a:r>
              <a:rPr lang="pt-BR" sz="800" kern="1200" dirty="0"/>
              <a:t>APIs</a:t>
            </a:r>
          </a:p>
          <a:p>
            <a:pPr marL="57150" lvl="1" indent="-57150" algn="l" defTabSz="266700">
              <a:lnSpc>
                <a:spcPct val="90000"/>
              </a:lnSpc>
              <a:spcBef>
                <a:spcPct val="0"/>
              </a:spcBef>
              <a:spcAft>
                <a:spcPct val="15000"/>
              </a:spcAft>
              <a:buChar char="•"/>
            </a:pPr>
            <a:r>
              <a:rPr lang="pt-BR" sz="800" kern="1200" dirty="0" err="1"/>
              <a:t>Scrapping</a:t>
            </a:r>
            <a:endParaRPr lang="pt-BR" sz="800" kern="1200" dirty="0"/>
          </a:p>
        </p:txBody>
      </p:sp>
      <p:sp>
        <p:nvSpPr>
          <p:cNvPr id="15" name="Seta: Divisa 14">
            <a:extLst>
              <a:ext uri="{FF2B5EF4-FFF2-40B4-BE49-F238E27FC236}">
                <a16:creationId xmlns:a16="http://schemas.microsoft.com/office/drawing/2014/main" id="{F49A2041-49F2-48AC-9FE3-AF53AF79EFFA}"/>
              </a:ext>
            </a:extLst>
          </p:cNvPr>
          <p:cNvSpPr/>
          <p:nvPr/>
        </p:nvSpPr>
        <p:spPr>
          <a:xfrm>
            <a:off x="2728200" y="1164766"/>
            <a:ext cx="1309598" cy="518887"/>
          </a:xfrm>
          <a:prstGeom prst="chevron">
            <a:avLst>
              <a:gd name="adj" fmla="val 30450"/>
            </a:avLst>
          </a:prstGeom>
          <a:solidFill>
            <a:schemeClr val="accent3">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l" defTabSz="266700">
              <a:lnSpc>
                <a:spcPct val="90000"/>
              </a:lnSpc>
              <a:spcBef>
                <a:spcPct val="0"/>
              </a:spcBef>
              <a:spcAft>
                <a:spcPct val="35000"/>
              </a:spcAft>
              <a:buNone/>
            </a:pPr>
            <a:r>
              <a:rPr lang="pt-BR" sz="1000" b="1" kern="1200" dirty="0" err="1"/>
              <a:t>Exploratory</a:t>
            </a:r>
            <a:r>
              <a:rPr lang="pt-BR" sz="1000" b="1" kern="1200" dirty="0"/>
              <a:t> Data </a:t>
            </a:r>
            <a:r>
              <a:rPr lang="pt-BR" sz="1000" b="1" kern="1200" dirty="0" err="1"/>
              <a:t>Analysis</a:t>
            </a:r>
            <a:endParaRPr lang="pt-BR" sz="1000" b="1" kern="1200" dirty="0"/>
          </a:p>
        </p:txBody>
      </p:sp>
      <p:sp>
        <p:nvSpPr>
          <p:cNvPr id="16" name="Forma Livre: Forma 15">
            <a:extLst>
              <a:ext uri="{FF2B5EF4-FFF2-40B4-BE49-F238E27FC236}">
                <a16:creationId xmlns:a16="http://schemas.microsoft.com/office/drawing/2014/main" id="{D8DEAB95-9A8B-47B0-A362-06E96F73A815}"/>
              </a:ext>
            </a:extLst>
          </p:cNvPr>
          <p:cNvSpPr/>
          <p:nvPr/>
        </p:nvSpPr>
        <p:spPr>
          <a:xfrm>
            <a:off x="2874198" y="1573642"/>
            <a:ext cx="987611" cy="1238169"/>
          </a:xfrm>
          <a:custGeom>
            <a:avLst/>
            <a:gdLst>
              <a:gd name="connsiteX0" fmla="*/ 0 w 776106"/>
              <a:gd name="connsiteY0" fmla="*/ 77611 h 803250"/>
              <a:gd name="connsiteX1" fmla="*/ 77611 w 776106"/>
              <a:gd name="connsiteY1" fmla="*/ 0 h 803250"/>
              <a:gd name="connsiteX2" fmla="*/ 698495 w 776106"/>
              <a:gd name="connsiteY2" fmla="*/ 0 h 803250"/>
              <a:gd name="connsiteX3" fmla="*/ 776106 w 776106"/>
              <a:gd name="connsiteY3" fmla="*/ 77611 h 803250"/>
              <a:gd name="connsiteX4" fmla="*/ 776106 w 776106"/>
              <a:gd name="connsiteY4" fmla="*/ 725639 h 803250"/>
              <a:gd name="connsiteX5" fmla="*/ 698495 w 776106"/>
              <a:gd name="connsiteY5" fmla="*/ 803250 h 803250"/>
              <a:gd name="connsiteX6" fmla="*/ 77611 w 776106"/>
              <a:gd name="connsiteY6" fmla="*/ 803250 h 803250"/>
              <a:gd name="connsiteX7" fmla="*/ 0 w 776106"/>
              <a:gd name="connsiteY7" fmla="*/ 725639 h 803250"/>
              <a:gd name="connsiteX8" fmla="*/ 0 w 776106"/>
              <a:gd name="connsiteY8" fmla="*/ 77611 h 8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106" h="803250">
                <a:moveTo>
                  <a:pt x="0" y="77611"/>
                </a:moveTo>
                <a:cubicBezTo>
                  <a:pt x="0" y="34748"/>
                  <a:pt x="34748" y="0"/>
                  <a:pt x="77611" y="0"/>
                </a:cubicBezTo>
                <a:lnTo>
                  <a:pt x="698495" y="0"/>
                </a:lnTo>
                <a:cubicBezTo>
                  <a:pt x="741358" y="0"/>
                  <a:pt x="776106" y="34748"/>
                  <a:pt x="776106" y="77611"/>
                </a:cubicBezTo>
                <a:lnTo>
                  <a:pt x="776106" y="725639"/>
                </a:lnTo>
                <a:cubicBezTo>
                  <a:pt x="776106" y="768502"/>
                  <a:pt x="741358" y="803250"/>
                  <a:pt x="698495" y="803250"/>
                </a:cubicBezTo>
                <a:lnTo>
                  <a:pt x="77611" y="803250"/>
                </a:lnTo>
                <a:cubicBezTo>
                  <a:pt x="34748" y="803250"/>
                  <a:pt x="0" y="768502"/>
                  <a:pt x="0" y="725639"/>
                </a:cubicBezTo>
                <a:lnTo>
                  <a:pt x="0" y="77611"/>
                </a:lnTo>
                <a:close/>
              </a:path>
            </a:pathLst>
          </a:custGeom>
          <a:solidFill>
            <a:srgbClr val="FFFFFF"/>
          </a:solidFill>
          <a:ln>
            <a:solidFill>
              <a:schemeClr val="bg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403" tIns="65403" rIns="65403" bIns="65403" numCol="1" spcCol="1270" anchor="t" anchorCtr="0">
            <a:noAutofit/>
          </a:bodyPr>
          <a:lstStyle/>
          <a:p>
            <a:pPr marL="57150" lvl="1" indent="-57150" algn="l" defTabSz="266700">
              <a:lnSpc>
                <a:spcPct val="90000"/>
              </a:lnSpc>
              <a:spcBef>
                <a:spcPct val="0"/>
              </a:spcBef>
              <a:spcAft>
                <a:spcPct val="15000"/>
              </a:spcAft>
              <a:buChar char="•"/>
            </a:pPr>
            <a:r>
              <a:rPr lang="pt-BR" sz="800" kern="1200" dirty="0"/>
              <a:t>Tamanho dos </a:t>
            </a:r>
            <a:r>
              <a:rPr lang="pt-BR" sz="800" kern="1200" dirty="0" err="1"/>
              <a:t>datasets</a:t>
            </a:r>
            <a:r>
              <a:rPr lang="pt-BR" sz="800" kern="1200" dirty="0"/>
              <a:t> e </a:t>
            </a:r>
            <a:r>
              <a:rPr lang="pt-BR" sz="800" kern="1200" dirty="0" err="1"/>
              <a:t>features</a:t>
            </a:r>
            <a:endParaRPr lang="pt-BR" sz="800" kern="1200" dirty="0"/>
          </a:p>
          <a:p>
            <a:pPr marL="57150" lvl="1" indent="-57150" algn="l" defTabSz="266700">
              <a:lnSpc>
                <a:spcPct val="90000"/>
              </a:lnSpc>
              <a:spcBef>
                <a:spcPct val="0"/>
              </a:spcBef>
              <a:spcAft>
                <a:spcPct val="15000"/>
              </a:spcAft>
              <a:buChar char="•"/>
            </a:pPr>
            <a:r>
              <a:rPr lang="pt-BR" sz="800" kern="1200" dirty="0"/>
              <a:t>Tipos e possíveis valores de cada </a:t>
            </a:r>
            <a:r>
              <a:rPr lang="pt-BR" sz="800" kern="1200" dirty="0" err="1"/>
              <a:t>feature</a:t>
            </a:r>
            <a:endParaRPr lang="pt-BR" sz="800" kern="1200" dirty="0"/>
          </a:p>
          <a:p>
            <a:pPr marL="57150" lvl="1" indent="-57150" algn="l" defTabSz="266700">
              <a:lnSpc>
                <a:spcPct val="90000"/>
              </a:lnSpc>
              <a:spcBef>
                <a:spcPct val="0"/>
              </a:spcBef>
              <a:spcAft>
                <a:spcPct val="15000"/>
              </a:spcAft>
              <a:buChar char="•"/>
            </a:pPr>
            <a:r>
              <a:rPr lang="pt-BR" sz="800" kern="1200" dirty="0"/>
              <a:t>Distribuições</a:t>
            </a:r>
          </a:p>
          <a:p>
            <a:pPr marL="57150" lvl="1" indent="-57150" algn="l" defTabSz="266700">
              <a:lnSpc>
                <a:spcPct val="90000"/>
              </a:lnSpc>
              <a:spcBef>
                <a:spcPct val="0"/>
              </a:spcBef>
              <a:spcAft>
                <a:spcPct val="15000"/>
              </a:spcAft>
              <a:buChar char="•"/>
            </a:pPr>
            <a:r>
              <a:rPr lang="pt-BR" sz="800" kern="1200" dirty="0"/>
              <a:t>Correlações</a:t>
            </a:r>
          </a:p>
        </p:txBody>
      </p:sp>
      <p:sp>
        <p:nvSpPr>
          <p:cNvPr id="18" name="Seta: Divisa 17">
            <a:extLst>
              <a:ext uri="{FF2B5EF4-FFF2-40B4-BE49-F238E27FC236}">
                <a16:creationId xmlns:a16="http://schemas.microsoft.com/office/drawing/2014/main" id="{E419E738-AF8C-441D-BC6A-9DE7C2248FE1}"/>
              </a:ext>
            </a:extLst>
          </p:cNvPr>
          <p:cNvSpPr/>
          <p:nvPr/>
        </p:nvSpPr>
        <p:spPr>
          <a:xfrm>
            <a:off x="3917202" y="1164766"/>
            <a:ext cx="1309598" cy="518887"/>
          </a:xfrm>
          <a:prstGeom prst="chevron">
            <a:avLst>
              <a:gd name="adj" fmla="val 29421"/>
            </a:avLst>
          </a:prstGeom>
          <a:solidFill>
            <a:schemeClr val="accent3">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l" defTabSz="266700">
              <a:lnSpc>
                <a:spcPct val="90000"/>
              </a:lnSpc>
              <a:spcBef>
                <a:spcPct val="0"/>
              </a:spcBef>
              <a:spcAft>
                <a:spcPct val="35000"/>
              </a:spcAft>
              <a:buNone/>
            </a:pPr>
            <a:r>
              <a:rPr lang="pt-BR" sz="1000" b="1" kern="1200" dirty="0"/>
              <a:t>Data </a:t>
            </a:r>
            <a:r>
              <a:rPr lang="pt-BR" sz="1000" b="1" kern="1200" dirty="0" err="1"/>
              <a:t>Cleaning</a:t>
            </a:r>
            <a:r>
              <a:rPr lang="pt-BR" sz="1000" b="1" kern="1200" dirty="0"/>
              <a:t>/ </a:t>
            </a:r>
            <a:r>
              <a:rPr lang="pt-BR" sz="1000" b="1" kern="1200" dirty="0" err="1"/>
              <a:t>Wragling</a:t>
            </a:r>
            <a:endParaRPr lang="pt-BR" sz="1000" b="1" kern="1200" dirty="0"/>
          </a:p>
        </p:txBody>
      </p:sp>
      <p:sp>
        <p:nvSpPr>
          <p:cNvPr id="19" name="Forma Livre: Forma 18">
            <a:extLst>
              <a:ext uri="{FF2B5EF4-FFF2-40B4-BE49-F238E27FC236}">
                <a16:creationId xmlns:a16="http://schemas.microsoft.com/office/drawing/2014/main" id="{5308D464-65DC-4B63-A217-9E9810FDA1DC}"/>
              </a:ext>
            </a:extLst>
          </p:cNvPr>
          <p:cNvSpPr/>
          <p:nvPr/>
        </p:nvSpPr>
        <p:spPr>
          <a:xfrm>
            <a:off x="4063200" y="1573642"/>
            <a:ext cx="987611" cy="1238169"/>
          </a:xfrm>
          <a:custGeom>
            <a:avLst/>
            <a:gdLst>
              <a:gd name="connsiteX0" fmla="*/ 0 w 776106"/>
              <a:gd name="connsiteY0" fmla="*/ 77611 h 803250"/>
              <a:gd name="connsiteX1" fmla="*/ 77611 w 776106"/>
              <a:gd name="connsiteY1" fmla="*/ 0 h 803250"/>
              <a:gd name="connsiteX2" fmla="*/ 698495 w 776106"/>
              <a:gd name="connsiteY2" fmla="*/ 0 h 803250"/>
              <a:gd name="connsiteX3" fmla="*/ 776106 w 776106"/>
              <a:gd name="connsiteY3" fmla="*/ 77611 h 803250"/>
              <a:gd name="connsiteX4" fmla="*/ 776106 w 776106"/>
              <a:gd name="connsiteY4" fmla="*/ 725639 h 803250"/>
              <a:gd name="connsiteX5" fmla="*/ 698495 w 776106"/>
              <a:gd name="connsiteY5" fmla="*/ 803250 h 803250"/>
              <a:gd name="connsiteX6" fmla="*/ 77611 w 776106"/>
              <a:gd name="connsiteY6" fmla="*/ 803250 h 803250"/>
              <a:gd name="connsiteX7" fmla="*/ 0 w 776106"/>
              <a:gd name="connsiteY7" fmla="*/ 725639 h 803250"/>
              <a:gd name="connsiteX8" fmla="*/ 0 w 776106"/>
              <a:gd name="connsiteY8" fmla="*/ 77611 h 8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106" h="803250">
                <a:moveTo>
                  <a:pt x="0" y="77611"/>
                </a:moveTo>
                <a:cubicBezTo>
                  <a:pt x="0" y="34748"/>
                  <a:pt x="34748" y="0"/>
                  <a:pt x="77611" y="0"/>
                </a:cubicBezTo>
                <a:lnTo>
                  <a:pt x="698495" y="0"/>
                </a:lnTo>
                <a:cubicBezTo>
                  <a:pt x="741358" y="0"/>
                  <a:pt x="776106" y="34748"/>
                  <a:pt x="776106" y="77611"/>
                </a:cubicBezTo>
                <a:lnTo>
                  <a:pt x="776106" y="725639"/>
                </a:lnTo>
                <a:cubicBezTo>
                  <a:pt x="776106" y="768502"/>
                  <a:pt x="741358" y="803250"/>
                  <a:pt x="698495" y="803250"/>
                </a:cubicBezTo>
                <a:lnTo>
                  <a:pt x="77611" y="803250"/>
                </a:lnTo>
                <a:cubicBezTo>
                  <a:pt x="34748" y="803250"/>
                  <a:pt x="0" y="768502"/>
                  <a:pt x="0" y="725639"/>
                </a:cubicBezTo>
                <a:lnTo>
                  <a:pt x="0" y="77611"/>
                </a:lnTo>
                <a:close/>
              </a:path>
            </a:pathLst>
          </a:custGeom>
          <a:solidFill>
            <a:srgbClr val="FFFFFF"/>
          </a:solidFill>
          <a:ln>
            <a:solidFill>
              <a:schemeClr val="bg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403" tIns="65403" rIns="65403" bIns="65403" numCol="1" spcCol="1270" anchor="t" anchorCtr="0">
            <a:noAutofit/>
          </a:bodyPr>
          <a:lstStyle/>
          <a:p>
            <a:pPr marL="57150" lvl="1" indent="-57150" algn="l" defTabSz="266700">
              <a:lnSpc>
                <a:spcPct val="90000"/>
              </a:lnSpc>
              <a:spcBef>
                <a:spcPct val="0"/>
              </a:spcBef>
              <a:spcAft>
                <a:spcPct val="15000"/>
              </a:spcAft>
              <a:buChar char="•"/>
            </a:pPr>
            <a:r>
              <a:rPr lang="pt-BR" sz="800" kern="1200" dirty="0"/>
              <a:t>Pandas</a:t>
            </a:r>
          </a:p>
          <a:p>
            <a:pPr marL="57150" lvl="1" indent="-57150" algn="l" defTabSz="266700">
              <a:lnSpc>
                <a:spcPct val="90000"/>
              </a:lnSpc>
              <a:spcBef>
                <a:spcPct val="0"/>
              </a:spcBef>
              <a:spcAft>
                <a:spcPct val="15000"/>
              </a:spcAft>
              <a:buChar char="•"/>
            </a:pPr>
            <a:r>
              <a:rPr lang="pt-BR" sz="800" kern="1200" dirty="0"/>
              <a:t>Tratamento de Nas</a:t>
            </a:r>
          </a:p>
          <a:p>
            <a:pPr marL="57150" lvl="1" indent="-57150" algn="l" defTabSz="266700">
              <a:lnSpc>
                <a:spcPct val="90000"/>
              </a:lnSpc>
              <a:spcBef>
                <a:spcPct val="0"/>
              </a:spcBef>
              <a:spcAft>
                <a:spcPct val="15000"/>
              </a:spcAft>
              <a:buChar char="•"/>
            </a:pPr>
            <a:r>
              <a:rPr lang="pt-BR" sz="800" kern="1200" dirty="0"/>
              <a:t>Outliers</a:t>
            </a:r>
          </a:p>
        </p:txBody>
      </p:sp>
      <p:sp>
        <p:nvSpPr>
          <p:cNvPr id="21" name="Seta: Divisa 20">
            <a:extLst>
              <a:ext uri="{FF2B5EF4-FFF2-40B4-BE49-F238E27FC236}">
                <a16:creationId xmlns:a16="http://schemas.microsoft.com/office/drawing/2014/main" id="{ADE64AAC-F1BC-4A37-83D9-88F54D5F818D}"/>
              </a:ext>
            </a:extLst>
          </p:cNvPr>
          <p:cNvSpPr/>
          <p:nvPr/>
        </p:nvSpPr>
        <p:spPr>
          <a:xfrm>
            <a:off x="5106204" y="1164766"/>
            <a:ext cx="1309598" cy="518887"/>
          </a:xfrm>
          <a:prstGeom prst="chevron">
            <a:avLst>
              <a:gd name="adj" fmla="val 26996"/>
            </a:avLst>
          </a:prstGeom>
          <a:solidFill>
            <a:schemeClr val="accent3">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l" defTabSz="266700">
              <a:lnSpc>
                <a:spcPct val="90000"/>
              </a:lnSpc>
              <a:spcBef>
                <a:spcPct val="0"/>
              </a:spcBef>
              <a:spcAft>
                <a:spcPct val="35000"/>
              </a:spcAft>
              <a:buNone/>
            </a:pPr>
            <a:r>
              <a:rPr lang="pt-BR" sz="1000" b="1" kern="1200" dirty="0" err="1"/>
              <a:t>Feature</a:t>
            </a:r>
            <a:r>
              <a:rPr lang="pt-BR" sz="1000" b="1" kern="1200" dirty="0"/>
              <a:t> </a:t>
            </a:r>
            <a:r>
              <a:rPr lang="pt-BR" sz="1000" b="1" kern="1200" dirty="0" err="1"/>
              <a:t>Engineering</a:t>
            </a:r>
            <a:endParaRPr lang="pt-BR" sz="1000" b="1" kern="1200" dirty="0"/>
          </a:p>
        </p:txBody>
      </p:sp>
      <p:sp>
        <p:nvSpPr>
          <p:cNvPr id="22" name="Forma Livre: Forma 21">
            <a:extLst>
              <a:ext uri="{FF2B5EF4-FFF2-40B4-BE49-F238E27FC236}">
                <a16:creationId xmlns:a16="http://schemas.microsoft.com/office/drawing/2014/main" id="{B19FC5F3-B369-4D0C-809A-6285EA7B8E47}"/>
              </a:ext>
            </a:extLst>
          </p:cNvPr>
          <p:cNvSpPr/>
          <p:nvPr/>
        </p:nvSpPr>
        <p:spPr>
          <a:xfrm>
            <a:off x="5252202" y="1573642"/>
            <a:ext cx="987611" cy="1238169"/>
          </a:xfrm>
          <a:custGeom>
            <a:avLst/>
            <a:gdLst>
              <a:gd name="connsiteX0" fmla="*/ 0 w 776106"/>
              <a:gd name="connsiteY0" fmla="*/ 77611 h 803250"/>
              <a:gd name="connsiteX1" fmla="*/ 77611 w 776106"/>
              <a:gd name="connsiteY1" fmla="*/ 0 h 803250"/>
              <a:gd name="connsiteX2" fmla="*/ 698495 w 776106"/>
              <a:gd name="connsiteY2" fmla="*/ 0 h 803250"/>
              <a:gd name="connsiteX3" fmla="*/ 776106 w 776106"/>
              <a:gd name="connsiteY3" fmla="*/ 77611 h 803250"/>
              <a:gd name="connsiteX4" fmla="*/ 776106 w 776106"/>
              <a:gd name="connsiteY4" fmla="*/ 725639 h 803250"/>
              <a:gd name="connsiteX5" fmla="*/ 698495 w 776106"/>
              <a:gd name="connsiteY5" fmla="*/ 803250 h 803250"/>
              <a:gd name="connsiteX6" fmla="*/ 77611 w 776106"/>
              <a:gd name="connsiteY6" fmla="*/ 803250 h 803250"/>
              <a:gd name="connsiteX7" fmla="*/ 0 w 776106"/>
              <a:gd name="connsiteY7" fmla="*/ 725639 h 803250"/>
              <a:gd name="connsiteX8" fmla="*/ 0 w 776106"/>
              <a:gd name="connsiteY8" fmla="*/ 77611 h 8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106" h="803250">
                <a:moveTo>
                  <a:pt x="0" y="77611"/>
                </a:moveTo>
                <a:cubicBezTo>
                  <a:pt x="0" y="34748"/>
                  <a:pt x="34748" y="0"/>
                  <a:pt x="77611" y="0"/>
                </a:cubicBezTo>
                <a:lnTo>
                  <a:pt x="698495" y="0"/>
                </a:lnTo>
                <a:cubicBezTo>
                  <a:pt x="741358" y="0"/>
                  <a:pt x="776106" y="34748"/>
                  <a:pt x="776106" y="77611"/>
                </a:cubicBezTo>
                <a:lnTo>
                  <a:pt x="776106" y="725639"/>
                </a:lnTo>
                <a:cubicBezTo>
                  <a:pt x="776106" y="768502"/>
                  <a:pt x="741358" y="803250"/>
                  <a:pt x="698495" y="803250"/>
                </a:cubicBezTo>
                <a:lnTo>
                  <a:pt x="77611" y="803250"/>
                </a:lnTo>
                <a:cubicBezTo>
                  <a:pt x="34748" y="803250"/>
                  <a:pt x="0" y="768502"/>
                  <a:pt x="0" y="725639"/>
                </a:cubicBezTo>
                <a:lnTo>
                  <a:pt x="0" y="77611"/>
                </a:lnTo>
                <a:close/>
              </a:path>
            </a:pathLst>
          </a:custGeom>
          <a:solidFill>
            <a:srgbClr val="FFFFFF"/>
          </a:solidFill>
          <a:ln>
            <a:solidFill>
              <a:schemeClr val="bg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403" tIns="65403" rIns="65403" bIns="65403" numCol="1" spcCol="1270" anchor="t" anchorCtr="0">
            <a:noAutofit/>
          </a:bodyPr>
          <a:lstStyle/>
          <a:p>
            <a:pPr marL="57150" lvl="1" indent="-57150" algn="l" defTabSz="266700">
              <a:lnSpc>
                <a:spcPct val="90000"/>
              </a:lnSpc>
              <a:spcBef>
                <a:spcPct val="0"/>
              </a:spcBef>
              <a:spcAft>
                <a:spcPct val="15000"/>
              </a:spcAft>
              <a:buChar char="•"/>
            </a:pPr>
            <a:r>
              <a:rPr lang="pt-BR" sz="800" kern="1200" dirty="0"/>
              <a:t>Variáveis categóricas</a:t>
            </a:r>
          </a:p>
          <a:p>
            <a:pPr marL="57150" lvl="1" indent="-57150" algn="l" defTabSz="266700">
              <a:lnSpc>
                <a:spcPct val="90000"/>
              </a:lnSpc>
              <a:spcBef>
                <a:spcPct val="0"/>
              </a:spcBef>
              <a:spcAft>
                <a:spcPct val="15000"/>
              </a:spcAft>
              <a:buChar char="•"/>
            </a:pPr>
            <a:r>
              <a:rPr lang="pt-BR" sz="800" kern="1200" dirty="0"/>
              <a:t>Variáveis temporais</a:t>
            </a:r>
          </a:p>
          <a:p>
            <a:pPr marL="57150" lvl="1" indent="-57150" algn="l" defTabSz="266700">
              <a:lnSpc>
                <a:spcPct val="90000"/>
              </a:lnSpc>
              <a:spcBef>
                <a:spcPct val="0"/>
              </a:spcBef>
              <a:spcAft>
                <a:spcPct val="15000"/>
              </a:spcAft>
              <a:buChar char="•"/>
            </a:pPr>
            <a:r>
              <a:rPr lang="pt-BR" sz="800" kern="1200" dirty="0"/>
              <a:t>Agrupamentos</a:t>
            </a:r>
          </a:p>
        </p:txBody>
      </p:sp>
      <p:sp>
        <p:nvSpPr>
          <p:cNvPr id="24" name="Seta: Divisa 23">
            <a:extLst>
              <a:ext uri="{FF2B5EF4-FFF2-40B4-BE49-F238E27FC236}">
                <a16:creationId xmlns:a16="http://schemas.microsoft.com/office/drawing/2014/main" id="{D9449244-9DF0-425D-A056-7990ECF216C1}"/>
              </a:ext>
            </a:extLst>
          </p:cNvPr>
          <p:cNvSpPr/>
          <p:nvPr/>
        </p:nvSpPr>
        <p:spPr>
          <a:xfrm>
            <a:off x="6295206" y="1164766"/>
            <a:ext cx="1309598" cy="518887"/>
          </a:xfrm>
          <a:prstGeom prst="chevron">
            <a:avLst>
              <a:gd name="adj" fmla="val 30304"/>
            </a:avLst>
          </a:prstGeom>
          <a:solidFill>
            <a:schemeClr val="accent3">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l" defTabSz="266700">
              <a:lnSpc>
                <a:spcPct val="90000"/>
              </a:lnSpc>
              <a:spcBef>
                <a:spcPct val="0"/>
              </a:spcBef>
              <a:spcAft>
                <a:spcPct val="35000"/>
              </a:spcAft>
              <a:buNone/>
            </a:pPr>
            <a:r>
              <a:rPr lang="pt-BR" sz="1000" b="1" kern="1200" dirty="0" err="1"/>
              <a:t>Pre-processing</a:t>
            </a:r>
            <a:endParaRPr lang="pt-BR" sz="1000" b="1" kern="1200" dirty="0"/>
          </a:p>
        </p:txBody>
      </p:sp>
      <p:sp>
        <p:nvSpPr>
          <p:cNvPr id="25" name="Forma Livre: Forma 24">
            <a:extLst>
              <a:ext uri="{FF2B5EF4-FFF2-40B4-BE49-F238E27FC236}">
                <a16:creationId xmlns:a16="http://schemas.microsoft.com/office/drawing/2014/main" id="{5A3D8F09-6704-4B79-91E1-9FBE861F12AC}"/>
              </a:ext>
            </a:extLst>
          </p:cNvPr>
          <p:cNvSpPr/>
          <p:nvPr/>
        </p:nvSpPr>
        <p:spPr>
          <a:xfrm>
            <a:off x="6441204" y="1573642"/>
            <a:ext cx="987611" cy="1238169"/>
          </a:xfrm>
          <a:custGeom>
            <a:avLst/>
            <a:gdLst>
              <a:gd name="connsiteX0" fmla="*/ 0 w 776106"/>
              <a:gd name="connsiteY0" fmla="*/ 77611 h 803250"/>
              <a:gd name="connsiteX1" fmla="*/ 77611 w 776106"/>
              <a:gd name="connsiteY1" fmla="*/ 0 h 803250"/>
              <a:gd name="connsiteX2" fmla="*/ 698495 w 776106"/>
              <a:gd name="connsiteY2" fmla="*/ 0 h 803250"/>
              <a:gd name="connsiteX3" fmla="*/ 776106 w 776106"/>
              <a:gd name="connsiteY3" fmla="*/ 77611 h 803250"/>
              <a:gd name="connsiteX4" fmla="*/ 776106 w 776106"/>
              <a:gd name="connsiteY4" fmla="*/ 725639 h 803250"/>
              <a:gd name="connsiteX5" fmla="*/ 698495 w 776106"/>
              <a:gd name="connsiteY5" fmla="*/ 803250 h 803250"/>
              <a:gd name="connsiteX6" fmla="*/ 77611 w 776106"/>
              <a:gd name="connsiteY6" fmla="*/ 803250 h 803250"/>
              <a:gd name="connsiteX7" fmla="*/ 0 w 776106"/>
              <a:gd name="connsiteY7" fmla="*/ 725639 h 803250"/>
              <a:gd name="connsiteX8" fmla="*/ 0 w 776106"/>
              <a:gd name="connsiteY8" fmla="*/ 77611 h 8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106" h="803250">
                <a:moveTo>
                  <a:pt x="0" y="77611"/>
                </a:moveTo>
                <a:cubicBezTo>
                  <a:pt x="0" y="34748"/>
                  <a:pt x="34748" y="0"/>
                  <a:pt x="77611" y="0"/>
                </a:cubicBezTo>
                <a:lnTo>
                  <a:pt x="698495" y="0"/>
                </a:lnTo>
                <a:cubicBezTo>
                  <a:pt x="741358" y="0"/>
                  <a:pt x="776106" y="34748"/>
                  <a:pt x="776106" y="77611"/>
                </a:cubicBezTo>
                <a:lnTo>
                  <a:pt x="776106" y="725639"/>
                </a:lnTo>
                <a:cubicBezTo>
                  <a:pt x="776106" y="768502"/>
                  <a:pt x="741358" y="803250"/>
                  <a:pt x="698495" y="803250"/>
                </a:cubicBezTo>
                <a:lnTo>
                  <a:pt x="77611" y="803250"/>
                </a:lnTo>
                <a:cubicBezTo>
                  <a:pt x="34748" y="803250"/>
                  <a:pt x="0" y="768502"/>
                  <a:pt x="0" y="725639"/>
                </a:cubicBezTo>
                <a:lnTo>
                  <a:pt x="0" y="77611"/>
                </a:lnTo>
                <a:close/>
              </a:path>
            </a:pathLst>
          </a:custGeom>
          <a:solidFill>
            <a:srgbClr val="FFFFFF"/>
          </a:solidFill>
          <a:ln>
            <a:solidFill>
              <a:schemeClr val="bg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5403" tIns="65403" rIns="65403" bIns="65403" numCol="1" spcCol="1270" anchor="t" anchorCtr="0">
            <a:noAutofit/>
          </a:bodyPr>
          <a:lstStyle/>
          <a:p>
            <a:pPr marL="57150" lvl="1" indent="-57150" algn="l" defTabSz="266700">
              <a:lnSpc>
                <a:spcPct val="90000"/>
              </a:lnSpc>
              <a:spcBef>
                <a:spcPct val="0"/>
              </a:spcBef>
              <a:spcAft>
                <a:spcPct val="15000"/>
              </a:spcAft>
              <a:buChar char="•"/>
            </a:pPr>
            <a:r>
              <a:rPr lang="pt-BR" sz="800" kern="1200" dirty="0" err="1"/>
              <a:t>Scalling</a:t>
            </a:r>
            <a:endParaRPr lang="pt-BR" sz="800" kern="1200" dirty="0"/>
          </a:p>
          <a:p>
            <a:pPr marL="57150" lvl="1" indent="-57150" algn="l" defTabSz="266700">
              <a:lnSpc>
                <a:spcPct val="90000"/>
              </a:lnSpc>
              <a:spcBef>
                <a:spcPct val="0"/>
              </a:spcBef>
              <a:spcAft>
                <a:spcPct val="15000"/>
              </a:spcAft>
              <a:buChar char="•"/>
            </a:pPr>
            <a:r>
              <a:rPr lang="pt-BR" sz="800" kern="1200" dirty="0" err="1"/>
              <a:t>Train-val-test</a:t>
            </a:r>
            <a:r>
              <a:rPr lang="pt-BR" sz="800" kern="1200" dirty="0"/>
              <a:t> split</a:t>
            </a:r>
          </a:p>
          <a:p>
            <a:pPr marL="57150" lvl="1" indent="-57150" algn="l" defTabSz="266700">
              <a:lnSpc>
                <a:spcPct val="90000"/>
              </a:lnSpc>
              <a:spcBef>
                <a:spcPct val="0"/>
              </a:spcBef>
              <a:spcAft>
                <a:spcPct val="15000"/>
              </a:spcAft>
              <a:buChar char="•"/>
            </a:pPr>
            <a:r>
              <a:rPr lang="pt-BR" sz="800" i="1" kern="1200" dirty="0"/>
              <a:t>Balanceamento</a:t>
            </a:r>
          </a:p>
          <a:p>
            <a:pPr marL="57150" lvl="1" indent="-57150" algn="l" defTabSz="266700">
              <a:lnSpc>
                <a:spcPct val="90000"/>
              </a:lnSpc>
              <a:spcBef>
                <a:spcPct val="0"/>
              </a:spcBef>
              <a:spcAft>
                <a:spcPct val="15000"/>
              </a:spcAft>
              <a:buChar char="•"/>
            </a:pPr>
            <a:r>
              <a:rPr lang="pt-BR" sz="800" i="1" kern="1200" dirty="0"/>
              <a:t>Data prep. (</a:t>
            </a:r>
            <a:r>
              <a:rPr lang="pt-BR" sz="800" i="1" kern="1200" dirty="0" err="1"/>
              <a:t>flatening</a:t>
            </a:r>
            <a:r>
              <a:rPr lang="pt-BR" sz="800" i="1" kern="1200" dirty="0"/>
              <a:t>, data-</a:t>
            </a:r>
            <a:r>
              <a:rPr lang="pt-BR" sz="800" i="1" kern="1200" dirty="0" err="1"/>
              <a:t>type</a:t>
            </a:r>
            <a:r>
              <a:rPr lang="pt-BR" sz="800" i="1" kern="1200" dirty="0"/>
              <a:t>, </a:t>
            </a:r>
            <a:r>
              <a:rPr lang="pt-BR" sz="800" i="1" kern="1200" dirty="0" err="1"/>
              <a:t>etc</a:t>
            </a:r>
            <a:r>
              <a:rPr lang="pt-BR" sz="800" i="1" kern="1200" dirty="0"/>
              <a:t>)</a:t>
            </a:r>
          </a:p>
        </p:txBody>
      </p:sp>
      <p:sp>
        <p:nvSpPr>
          <p:cNvPr id="27" name="Seta: Divisa 26">
            <a:extLst>
              <a:ext uri="{FF2B5EF4-FFF2-40B4-BE49-F238E27FC236}">
                <a16:creationId xmlns:a16="http://schemas.microsoft.com/office/drawing/2014/main" id="{5E3C0A68-4D51-4A05-AE10-D36122E667AB}"/>
              </a:ext>
            </a:extLst>
          </p:cNvPr>
          <p:cNvSpPr/>
          <p:nvPr/>
        </p:nvSpPr>
        <p:spPr>
          <a:xfrm>
            <a:off x="7484207" y="1164766"/>
            <a:ext cx="1309598" cy="518887"/>
          </a:xfrm>
          <a:prstGeom prst="chevron">
            <a:avLst>
              <a:gd name="adj" fmla="val 30450"/>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l" defTabSz="266700">
              <a:lnSpc>
                <a:spcPct val="90000"/>
              </a:lnSpc>
              <a:spcBef>
                <a:spcPct val="0"/>
              </a:spcBef>
              <a:spcAft>
                <a:spcPct val="35000"/>
              </a:spcAft>
              <a:buNone/>
            </a:pPr>
            <a:r>
              <a:rPr lang="pt-BR" sz="1000" b="1" kern="1200" dirty="0"/>
              <a:t>Modelagem</a:t>
            </a:r>
          </a:p>
        </p:txBody>
      </p:sp>
      <p:sp>
        <p:nvSpPr>
          <p:cNvPr id="46" name="CaixaDeTexto 45">
            <a:extLst>
              <a:ext uri="{FF2B5EF4-FFF2-40B4-BE49-F238E27FC236}">
                <a16:creationId xmlns:a16="http://schemas.microsoft.com/office/drawing/2014/main" id="{3A0E9729-D8B2-4C2E-909C-72C53796A4EA}"/>
              </a:ext>
            </a:extLst>
          </p:cNvPr>
          <p:cNvSpPr txBox="1"/>
          <p:nvPr/>
        </p:nvSpPr>
        <p:spPr>
          <a:xfrm>
            <a:off x="2801198" y="4194468"/>
            <a:ext cx="3541604" cy="400110"/>
          </a:xfrm>
          <a:prstGeom prst="rect">
            <a:avLst/>
          </a:prstGeom>
          <a:noFill/>
        </p:spPr>
        <p:txBody>
          <a:bodyPr wrap="square" rtlCol="0">
            <a:spAutoFit/>
          </a:bodyPr>
          <a:lstStyle/>
          <a:p>
            <a:pPr algn="ctr"/>
            <a:r>
              <a:rPr lang="pt-BR" sz="2000" b="1" i="1" dirty="0"/>
              <a:t>*Não exaustivo</a:t>
            </a:r>
          </a:p>
        </p:txBody>
      </p:sp>
      <p:sp>
        <p:nvSpPr>
          <p:cNvPr id="20" name="Seta: Divisa 19">
            <a:extLst>
              <a:ext uri="{FF2B5EF4-FFF2-40B4-BE49-F238E27FC236}">
                <a16:creationId xmlns:a16="http://schemas.microsoft.com/office/drawing/2014/main" id="{E6C63696-4579-47E1-A9FF-F6CCF423EC04}"/>
              </a:ext>
            </a:extLst>
          </p:cNvPr>
          <p:cNvSpPr/>
          <p:nvPr/>
        </p:nvSpPr>
        <p:spPr>
          <a:xfrm>
            <a:off x="2352942" y="3325749"/>
            <a:ext cx="1167796" cy="518887"/>
          </a:xfrm>
          <a:prstGeom prst="chevron">
            <a:avLst>
              <a:gd name="adj" fmla="val 30450"/>
            </a:avLst>
          </a:prstGeom>
          <a:solidFill>
            <a:schemeClr val="bg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ctr" defTabSz="266700">
              <a:lnSpc>
                <a:spcPct val="90000"/>
              </a:lnSpc>
              <a:spcBef>
                <a:spcPct val="0"/>
              </a:spcBef>
              <a:spcAft>
                <a:spcPct val="35000"/>
              </a:spcAft>
              <a:buNone/>
            </a:pPr>
            <a:r>
              <a:rPr lang="pt-BR" sz="800" b="1" kern="1200" dirty="0"/>
              <a:t>Treinamento</a:t>
            </a:r>
          </a:p>
          <a:p>
            <a:pPr marL="0" lvl="0" indent="0" algn="ctr" defTabSz="266700">
              <a:lnSpc>
                <a:spcPct val="90000"/>
              </a:lnSpc>
              <a:spcBef>
                <a:spcPct val="0"/>
              </a:spcBef>
              <a:spcAft>
                <a:spcPct val="35000"/>
              </a:spcAft>
              <a:buNone/>
            </a:pPr>
            <a:r>
              <a:rPr lang="pt-BR" sz="700" kern="1200" dirty="0"/>
              <a:t>(</a:t>
            </a:r>
            <a:r>
              <a:rPr lang="pt-BR" sz="700" kern="1200" dirty="0" err="1"/>
              <a:t>fit</a:t>
            </a:r>
            <a:r>
              <a:rPr lang="pt-BR" sz="700" kern="1200" dirty="0"/>
              <a:t>)</a:t>
            </a:r>
          </a:p>
        </p:txBody>
      </p:sp>
      <p:sp>
        <p:nvSpPr>
          <p:cNvPr id="23" name="Seta: Divisa 22">
            <a:extLst>
              <a:ext uri="{FF2B5EF4-FFF2-40B4-BE49-F238E27FC236}">
                <a16:creationId xmlns:a16="http://schemas.microsoft.com/office/drawing/2014/main" id="{3C2BAC69-CA65-4816-88A7-CC9C58B8A2B3}"/>
              </a:ext>
            </a:extLst>
          </p:cNvPr>
          <p:cNvSpPr/>
          <p:nvPr/>
        </p:nvSpPr>
        <p:spPr>
          <a:xfrm>
            <a:off x="3462357" y="3325749"/>
            <a:ext cx="1167796" cy="518887"/>
          </a:xfrm>
          <a:prstGeom prst="chevron">
            <a:avLst>
              <a:gd name="adj" fmla="val 30450"/>
            </a:avLst>
          </a:prstGeom>
          <a:solidFill>
            <a:schemeClr val="bg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ctr" defTabSz="266700">
              <a:lnSpc>
                <a:spcPct val="90000"/>
              </a:lnSpc>
              <a:spcBef>
                <a:spcPct val="0"/>
              </a:spcBef>
              <a:spcAft>
                <a:spcPct val="35000"/>
              </a:spcAft>
              <a:buNone/>
            </a:pPr>
            <a:r>
              <a:rPr lang="pt-BR" sz="800" b="1" kern="1200" dirty="0"/>
              <a:t>Predição</a:t>
            </a:r>
          </a:p>
          <a:p>
            <a:pPr marL="0" lvl="0" indent="0" algn="ctr" defTabSz="266700">
              <a:lnSpc>
                <a:spcPct val="90000"/>
              </a:lnSpc>
              <a:spcBef>
                <a:spcPct val="0"/>
              </a:spcBef>
              <a:spcAft>
                <a:spcPct val="35000"/>
              </a:spcAft>
              <a:buNone/>
            </a:pPr>
            <a:r>
              <a:rPr lang="pt-BR" sz="700" kern="1200" dirty="0"/>
              <a:t>(</a:t>
            </a:r>
            <a:r>
              <a:rPr lang="pt-BR" sz="700" kern="1200" dirty="0" err="1"/>
              <a:t>predict</a:t>
            </a:r>
            <a:r>
              <a:rPr lang="pt-BR" sz="700" kern="1200" dirty="0"/>
              <a:t>)</a:t>
            </a:r>
            <a:endParaRPr lang="pt-BR" sz="800" kern="1200" dirty="0"/>
          </a:p>
        </p:txBody>
      </p:sp>
      <p:sp>
        <p:nvSpPr>
          <p:cNvPr id="26" name="Seta: Divisa 25">
            <a:extLst>
              <a:ext uri="{FF2B5EF4-FFF2-40B4-BE49-F238E27FC236}">
                <a16:creationId xmlns:a16="http://schemas.microsoft.com/office/drawing/2014/main" id="{D3CDCCF9-DFBB-4BCA-89EC-C184928B0E3F}"/>
              </a:ext>
            </a:extLst>
          </p:cNvPr>
          <p:cNvSpPr/>
          <p:nvPr/>
        </p:nvSpPr>
        <p:spPr>
          <a:xfrm>
            <a:off x="4571772" y="3325749"/>
            <a:ext cx="1167796" cy="518887"/>
          </a:xfrm>
          <a:prstGeom prst="chevron">
            <a:avLst>
              <a:gd name="adj" fmla="val 29421"/>
            </a:avLst>
          </a:prstGeom>
          <a:solidFill>
            <a:schemeClr val="bg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ctr" defTabSz="266700">
              <a:lnSpc>
                <a:spcPct val="90000"/>
              </a:lnSpc>
              <a:spcBef>
                <a:spcPct val="0"/>
              </a:spcBef>
              <a:spcAft>
                <a:spcPct val="35000"/>
              </a:spcAft>
              <a:buNone/>
            </a:pPr>
            <a:r>
              <a:rPr lang="pt-BR" sz="800" b="1" kern="1200" dirty="0"/>
              <a:t>Avaliação</a:t>
            </a:r>
          </a:p>
          <a:p>
            <a:pPr marL="0" lvl="0" indent="0" algn="ctr" defTabSz="266700">
              <a:lnSpc>
                <a:spcPct val="90000"/>
              </a:lnSpc>
              <a:spcBef>
                <a:spcPct val="0"/>
              </a:spcBef>
              <a:spcAft>
                <a:spcPct val="35000"/>
              </a:spcAft>
              <a:buNone/>
            </a:pPr>
            <a:r>
              <a:rPr lang="pt-BR" sz="700" kern="1200" dirty="0"/>
              <a:t>(erro/acurácia e outras métricas)</a:t>
            </a:r>
            <a:endParaRPr lang="pt-BR" sz="800" kern="1200" dirty="0"/>
          </a:p>
        </p:txBody>
      </p:sp>
      <p:sp>
        <p:nvSpPr>
          <p:cNvPr id="29" name="Seta: Divisa 28">
            <a:extLst>
              <a:ext uri="{FF2B5EF4-FFF2-40B4-BE49-F238E27FC236}">
                <a16:creationId xmlns:a16="http://schemas.microsoft.com/office/drawing/2014/main" id="{56D05B49-AE43-45C2-89A0-26EA79B45CA4}"/>
              </a:ext>
            </a:extLst>
          </p:cNvPr>
          <p:cNvSpPr/>
          <p:nvPr/>
        </p:nvSpPr>
        <p:spPr>
          <a:xfrm>
            <a:off x="5681187" y="3325749"/>
            <a:ext cx="1167796" cy="518887"/>
          </a:xfrm>
          <a:prstGeom prst="chevron">
            <a:avLst>
              <a:gd name="adj" fmla="val 26996"/>
            </a:avLst>
          </a:prstGeom>
          <a:solidFill>
            <a:schemeClr val="bg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ctr" defTabSz="266700">
              <a:lnSpc>
                <a:spcPct val="90000"/>
              </a:lnSpc>
              <a:spcBef>
                <a:spcPct val="0"/>
              </a:spcBef>
              <a:spcAft>
                <a:spcPct val="35000"/>
              </a:spcAft>
              <a:buNone/>
            </a:pPr>
            <a:r>
              <a:rPr lang="pt-BR" sz="800" b="1" kern="1200" dirty="0"/>
              <a:t>Explicação</a:t>
            </a:r>
          </a:p>
          <a:p>
            <a:pPr marL="0" lvl="0" indent="0" algn="ctr" defTabSz="266700">
              <a:lnSpc>
                <a:spcPct val="90000"/>
              </a:lnSpc>
              <a:spcBef>
                <a:spcPct val="0"/>
              </a:spcBef>
              <a:spcAft>
                <a:spcPct val="35000"/>
              </a:spcAft>
              <a:buNone/>
            </a:pPr>
            <a:r>
              <a:rPr lang="pt-BR" sz="700" kern="1200" dirty="0"/>
              <a:t>(</a:t>
            </a:r>
            <a:r>
              <a:rPr lang="pt-BR" sz="700" kern="1200" dirty="0" err="1"/>
              <a:t>coef</a:t>
            </a:r>
            <a:r>
              <a:rPr lang="pt-BR" sz="700" kern="1200" dirty="0"/>
              <a:t>/</a:t>
            </a:r>
            <a:r>
              <a:rPr lang="pt-BR" sz="700" kern="1200" dirty="0" err="1"/>
              <a:t>shap</a:t>
            </a:r>
            <a:r>
              <a:rPr lang="pt-BR" sz="700" kern="1200" dirty="0"/>
              <a:t>)</a:t>
            </a:r>
          </a:p>
        </p:txBody>
      </p:sp>
      <p:sp>
        <p:nvSpPr>
          <p:cNvPr id="30" name="Seta: Divisa 29">
            <a:extLst>
              <a:ext uri="{FF2B5EF4-FFF2-40B4-BE49-F238E27FC236}">
                <a16:creationId xmlns:a16="http://schemas.microsoft.com/office/drawing/2014/main" id="{3C574FFD-5C7E-4646-8BB7-2151B1406D81}"/>
              </a:ext>
            </a:extLst>
          </p:cNvPr>
          <p:cNvSpPr/>
          <p:nvPr/>
        </p:nvSpPr>
        <p:spPr>
          <a:xfrm>
            <a:off x="6790602" y="3325749"/>
            <a:ext cx="1167796" cy="518887"/>
          </a:xfrm>
          <a:prstGeom prst="chevron">
            <a:avLst>
              <a:gd name="adj" fmla="val 30304"/>
            </a:avLst>
          </a:prstGeom>
          <a:solidFill>
            <a:schemeClr val="bg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ctr" defTabSz="266700">
              <a:lnSpc>
                <a:spcPct val="90000"/>
              </a:lnSpc>
              <a:spcBef>
                <a:spcPct val="0"/>
              </a:spcBef>
              <a:spcAft>
                <a:spcPct val="35000"/>
              </a:spcAft>
              <a:buNone/>
            </a:pPr>
            <a:r>
              <a:rPr lang="pt-BR" sz="800" b="1" kern="1200" dirty="0"/>
              <a:t>Generalização</a:t>
            </a:r>
          </a:p>
          <a:p>
            <a:pPr marL="0" lvl="0" indent="0" algn="ctr" defTabSz="266700">
              <a:lnSpc>
                <a:spcPct val="90000"/>
              </a:lnSpc>
              <a:spcBef>
                <a:spcPct val="0"/>
              </a:spcBef>
              <a:spcAft>
                <a:spcPct val="35000"/>
              </a:spcAft>
              <a:buNone/>
            </a:pPr>
            <a:r>
              <a:rPr lang="pt-BR" sz="700" kern="1200" dirty="0"/>
              <a:t>(feat. </a:t>
            </a:r>
            <a:r>
              <a:rPr lang="pt-BR" sz="700" kern="1200" dirty="0" err="1"/>
              <a:t>select</a:t>
            </a:r>
            <a:r>
              <a:rPr lang="pt-BR" sz="700" kern="1200" dirty="0"/>
              <a:t> / regularização)</a:t>
            </a:r>
            <a:endParaRPr lang="pt-BR" sz="800" kern="1200" dirty="0"/>
          </a:p>
        </p:txBody>
      </p:sp>
      <p:sp>
        <p:nvSpPr>
          <p:cNvPr id="31" name="Seta: Divisa 30">
            <a:extLst>
              <a:ext uri="{FF2B5EF4-FFF2-40B4-BE49-F238E27FC236}">
                <a16:creationId xmlns:a16="http://schemas.microsoft.com/office/drawing/2014/main" id="{2CE26D0B-A57B-4691-AC67-BBE02C5FC7AF}"/>
              </a:ext>
            </a:extLst>
          </p:cNvPr>
          <p:cNvSpPr/>
          <p:nvPr/>
        </p:nvSpPr>
        <p:spPr>
          <a:xfrm>
            <a:off x="1243527" y="3325749"/>
            <a:ext cx="1167796" cy="518887"/>
          </a:xfrm>
          <a:prstGeom prst="chevron">
            <a:avLst>
              <a:gd name="adj" fmla="val 30450"/>
            </a:avLst>
          </a:prstGeom>
          <a:solidFill>
            <a:schemeClr val="bg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ctr" defTabSz="266700">
              <a:lnSpc>
                <a:spcPct val="90000"/>
              </a:lnSpc>
              <a:spcBef>
                <a:spcPct val="0"/>
              </a:spcBef>
              <a:spcAft>
                <a:spcPct val="35000"/>
              </a:spcAft>
              <a:buNone/>
            </a:pPr>
            <a:r>
              <a:rPr lang="pt-BR" sz="800" b="1" kern="1200" dirty="0" err="1"/>
              <a:t>Instanciamento</a:t>
            </a:r>
            <a:endParaRPr lang="pt-BR" sz="800" b="1" kern="1200" dirty="0"/>
          </a:p>
          <a:p>
            <a:pPr marL="0" lvl="0" indent="0" algn="ctr" defTabSz="266700">
              <a:lnSpc>
                <a:spcPct val="90000"/>
              </a:lnSpc>
              <a:spcBef>
                <a:spcPct val="0"/>
              </a:spcBef>
              <a:spcAft>
                <a:spcPct val="35000"/>
              </a:spcAft>
              <a:buNone/>
            </a:pPr>
            <a:r>
              <a:rPr lang="pt-BR" sz="700" kern="1200" dirty="0"/>
              <a:t>(</a:t>
            </a:r>
            <a:r>
              <a:rPr lang="pt-BR" sz="700" kern="1200" dirty="0" err="1"/>
              <a:t>modelclass</a:t>
            </a:r>
            <a:r>
              <a:rPr lang="pt-BR" sz="700" kern="1200" dirty="0"/>
              <a:t>)</a:t>
            </a:r>
          </a:p>
          <a:p>
            <a:pPr marL="0" lvl="0" indent="0" algn="ctr" defTabSz="266700">
              <a:lnSpc>
                <a:spcPct val="90000"/>
              </a:lnSpc>
              <a:spcBef>
                <a:spcPct val="0"/>
              </a:spcBef>
              <a:spcAft>
                <a:spcPct val="35000"/>
              </a:spcAft>
              <a:buNone/>
            </a:pPr>
            <a:endParaRPr lang="pt-BR" sz="800" b="1" kern="1200" dirty="0"/>
          </a:p>
          <a:p>
            <a:pPr marL="0" lvl="0" indent="0" algn="ctr" defTabSz="266700">
              <a:lnSpc>
                <a:spcPct val="90000"/>
              </a:lnSpc>
              <a:spcBef>
                <a:spcPct val="0"/>
              </a:spcBef>
              <a:spcAft>
                <a:spcPct val="35000"/>
              </a:spcAft>
              <a:buNone/>
            </a:pPr>
            <a:endParaRPr lang="pt-BR" sz="800" b="1" kern="1200" dirty="0"/>
          </a:p>
        </p:txBody>
      </p:sp>
      <p:sp>
        <p:nvSpPr>
          <p:cNvPr id="32" name="Seta: Divisa 31">
            <a:extLst>
              <a:ext uri="{FF2B5EF4-FFF2-40B4-BE49-F238E27FC236}">
                <a16:creationId xmlns:a16="http://schemas.microsoft.com/office/drawing/2014/main" id="{D26986CD-14C2-4FA9-86A5-3A32EDE42FDD}"/>
              </a:ext>
            </a:extLst>
          </p:cNvPr>
          <p:cNvSpPr/>
          <p:nvPr/>
        </p:nvSpPr>
        <p:spPr>
          <a:xfrm>
            <a:off x="7900015" y="3325749"/>
            <a:ext cx="1167796" cy="518887"/>
          </a:xfrm>
          <a:prstGeom prst="chevron">
            <a:avLst>
              <a:gd name="adj" fmla="val 30304"/>
            </a:avLst>
          </a:prstGeom>
          <a:solidFill>
            <a:schemeClr val="bg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ctr" defTabSz="266700">
              <a:lnSpc>
                <a:spcPct val="90000"/>
              </a:lnSpc>
              <a:spcBef>
                <a:spcPct val="0"/>
              </a:spcBef>
              <a:spcAft>
                <a:spcPct val="35000"/>
              </a:spcAft>
              <a:buNone/>
            </a:pPr>
            <a:r>
              <a:rPr lang="pt-BR" sz="800" b="1" kern="1200" dirty="0"/>
              <a:t>Otimização</a:t>
            </a:r>
          </a:p>
          <a:p>
            <a:pPr marL="0" lvl="0" indent="0" algn="ctr" defTabSz="266700">
              <a:lnSpc>
                <a:spcPct val="90000"/>
              </a:lnSpc>
              <a:spcBef>
                <a:spcPct val="0"/>
              </a:spcBef>
              <a:spcAft>
                <a:spcPct val="35000"/>
              </a:spcAft>
              <a:buNone/>
            </a:pPr>
            <a:r>
              <a:rPr lang="pt-BR" sz="700" kern="1200" dirty="0"/>
              <a:t>(</a:t>
            </a:r>
            <a:r>
              <a:rPr lang="pt-BR" sz="700" kern="1200" dirty="0" err="1"/>
              <a:t>hyperparamenter</a:t>
            </a:r>
            <a:r>
              <a:rPr lang="pt-BR" sz="700" kern="1200" dirty="0"/>
              <a:t>)</a:t>
            </a:r>
            <a:endParaRPr lang="pt-BR" sz="800" kern="1200" dirty="0"/>
          </a:p>
        </p:txBody>
      </p:sp>
      <p:sp>
        <p:nvSpPr>
          <p:cNvPr id="33" name="Seta: Divisa 32">
            <a:extLst>
              <a:ext uri="{FF2B5EF4-FFF2-40B4-BE49-F238E27FC236}">
                <a16:creationId xmlns:a16="http://schemas.microsoft.com/office/drawing/2014/main" id="{BF07E4DB-7DC8-4763-AC83-E357B18F2C82}"/>
              </a:ext>
            </a:extLst>
          </p:cNvPr>
          <p:cNvSpPr/>
          <p:nvPr/>
        </p:nvSpPr>
        <p:spPr>
          <a:xfrm>
            <a:off x="176784" y="3325749"/>
            <a:ext cx="1167796" cy="518887"/>
          </a:xfrm>
          <a:prstGeom prst="chevron">
            <a:avLst>
              <a:gd name="adj" fmla="val 30450"/>
            </a:avLst>
          </a:prstGeom>
          <a:solidFill>
            <a:schemeClr val="bg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2" tIns="42672" rIns="42672" bIns="135068" numCol="1" spcCol="1270" anchor="t" anchorCtr="0">
            <a:noAutofit/>
          </a:bodyPr>
          <a:lstStyle/>
          <a:p>
            <a:pPr marL="0" lvl="0" indent="0" algn="ctr" defTabSz="266700">
              <a:lnSpc>
                <a:spcPct val="90000"/>
              </a:lnSpc>
              <a:spcBef>
                <a:spcPct val="0"/>
              </a:spcBef>
              <a:spcAft>
                <a:spcPct val="35000"/>
              </a:spcAft>
              <a:buNone/>
            </a:pPr>
            <a:r>
              <a:rPr lang="pt-BR" sz="800" b="1" kern="1200" dirty="0"/>
              <a:t>Seleção de algoritmo</a:t>
            </a:r>
          </a:p>
        </p:txBody>
      </p:sp>
      <p:pic>
        <p:nvPicPr>
          <p:cNvPr id="36" name="Imagem 35">
            <a:extLst>
              <a:ext uri="{FF2B5EF4-FFF2-40B4-BE49-F238E27FC236}">
                <a16:creationId xmlns:a16="http://schemas.microsoft.com/office/drawing/2014/main" id="{D1C52DA8-6527-4B6A-9EAF-5026FFA0E25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custDataLst>
      <p:tags r:id="rId1"/>
    </p:custDataLst>
    <p:extLst>
      <p:ext uri="{BB962C8B-B14F-4D97-AF65-F5344CB8AC3E}">
        <p14:creationId xmlns:p14="http://schemas.microsoft.com/office/powerpoint/2010/main" val="1122331934"/>
      </p:ext>
    </p:extLst>
  </p:cSld>
  <p:clrMapOvr>
    <a:masterClrMapping/>
  </p:clrMapOvr>
  <mc:AlternateContent xmlns:mc="http://schemas.openxmlformats.org/markup-compatibility/2006" xmlns:p14="http://schemas.microsoft.com/office/powerpoint/2010/main">
    <mc:Choice Requires="p14">
      <p:transition spd="slow" p14:dur="2000" advTm="320145"/>
    </mc:Choice>
    <mc:Fallback xmlns="">
      <p:transition spd="slow" advTm="3201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7" grpId="0" animBg="1"/>
      <p:bldP spid="20" grpId="0" animBg="1"/>
      <p:bldP spid="23" grpId="0" animBg="1"/>
      <p:bldP spid="26" grpId="0" animBg="1"/>
      <p:bldP spid="29" grpId="0" animBg="1"/>
      <p:bldP spid="30" grpId="0" animBg="1"/>
      <p:bldP spid="31" grpId="0" animBg="1"/>
      <p:bldP spid="32" grpId="0" animBg="1"/>
      <p:bldP spid="3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4F74E1A-3A84-43C8-8171-70EE626BAE5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6736" y="234631"/>
            <a:ext cx="4718584" cy="828134"/>
          </a:xfrm>
          <a:prstGeom prst="rect">
            <a:avLst/>
          </a:prstGeom>
        </p:spPr>
      </p:pic>
      <p:sp>
        <p:nvSpPr>
          <p:cNvPr id="5" name="CaixaDeTexto 4">
            <a:extLst>
              <a:ext uri="{FF2B5EF4-FFF2-40B4-BE49-F238E27FC236}">
                <a16:creationId xmlns:a16="http://schemas.microsoft.com/office/drawing/2014/main" id="{6A23AC7A-5480-4252-937C-1A287AB18FDD}"/>
              </a:ext>
            </a:extLst>
          </p:cNvPr>
          <p:cNvSpPr txBox="1"/>
          <p:nvPr/>
        </p:nvSpPr>
        <p:spPr>
          <a:xfrm>
            <a:off x="443914" y="1093333"/>
            <a:ext cx="5325856" cy="215444"/>
          </a:xfrm>
          <a:prstGeom prst="rect">
            <a:avLst/>
          </a:prstGeom>
          <a:noFill/>
        </p:spPr>
        <p:txBody>
          <a:bodyPr wrap="square">
            <a:spAutoFit/>
          </a:bodyPr>
          <a:lstStyle/>
          <a:p>
            <a:r>
              <a:rPr lang="pt-BR" sz="800" dirty="0"/>
              <a:t>https://venturebeat.com/2019/07/19/why-do-87-of-data-science-projects-never-make-it-into-production/</a:t>
            </a:r>
          </a:p>
        </p:txBody>
      </p:sp>
      <p:pic>
        <p:nvPicPr>
          <p:cNvPr id="6" name="Imagem 5">
            <a:extLst>
              <a:ext uri="{FF2B5EF4-FFF2-40B4-BE49-F238E27FC236}">
                <a16:creationId xmlns:a16="http://schemas.microsoft.com/office/drawing/2014/main" id="{CE929895-67C3-46E8-8660-C92A6120657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28371" y="1394925"/>
            <a:ext cx="4107247" cy="1015921"/>
          </a:xfrm>
          <a:prstGeom prst="rect">
            <a:avLst/>
          </a:prstGeom>
        </p:spPr>
      </p:pic>
      <p:sp>
        <p:nvSpPr>
          <p:cNvPr id="8" name="CaixaDeTexto 7">
            <a:extLst>
              <a:ext uri="{FF2B5EF4-FFF2-40B4-BE49-F238E27FC236}">
                <a16:creationId xmlns:a16="http://schemas.microsoft.com/office/drawing/2014/main" id="{FE6A54AA-8EE1-4F35-B432-00D74A237819}"/>
              </a:ext>
            </a:extLst>
          </p:cNvPr>
          <p:cNvSpPr txBox="1"/>
          <p:nvPr/>
        </p:nvSpPr>
        <p:spPr>
          <a:xfrm>
            <a:off x="4328371" y="2385240"/>
            <a:ext cx="4011557" cy="461665"/>
          </a:xfrm>
          <a:prstGeom prst="rect">
            <a:avLst/>
          </a:prstGeom>
          <a:noFill/>
        </p:spPr>
        <p:txBody>
          <a:bodyPr wrap="square">
            <a:spAutoFit/>
          </a:bodyPr>
          <a:lstStyle/>
          <a:p>
            <a:r>
              <a:rPr lang="pt-BR" sz="800" dirty="0"/>
              <a:t>https://www.mckinsey.com/~/media/McKinsey/Industries/Advanced%20Electronics/Our%20Insights/How%20artificial%20intelligence%20can%20deliver%20real%20value%20to%20companies/MGI-Artificial-Intelligence-Discussion-paper.ashx</a:t>
            </a:r>
          </a:p>
        </p:txBody>
      </p:sp>
      <p:pic>
        <p:nvPicPr>
          <p:cNvPr id="9" name="Imagem 8">
            <a:extLst>
              <a:ext uri="{FF2B5EF4-FFF2-40B4-BE49-F238E27FC236}">
                <a16:creationId xmlns:a16="http://schemas.microsoft.com/office/drawing/2014/main" id="{13038E3C-1B08-4EF4-9EB5-60C80550C0B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726047" y="3969183"/>
            <a:ext cx="5011750" cy="603966"/>
          </a:xfrm>
          <a:prstGeom prst="rect">
            <a:avLst/>
          </a:prstGeom>
        </p:spPr>
      </p:pic>
      <p:sp>
        <p:nvSpPr>
          <p:cNvPr id="11" name="CaixaDeTexto 10">
            <a:extLst>
              <a:ext uri="{FF2B5EF4-FFF2-40B4-BE49-F238E27FC236}">
                <a16:creationId xmlns:a16="http://schemas.microsoft.com/office/drawing/2014/main" id="{7ED9F157-0517-4AE5-A774-EB65B612825D}"/>
              </a:ext>
            </a:extLst>
          </p:cNvPr>
          <p:cNvSpPr txBox="1"/>
          <p:nvPr/>
        </p:nvSpPr>
        <p:spPr>
          <a:xfrm>
            <a:off x="3726047" y="4573149"/>
            <a:ext cx="5102492" cy="230832"/>
          </a:xfrm>
          <a:prstGeom prst="rect">
            <a:avLst/>
          </a:prstGeom>
          <a:noFill/>
        </p:spPr>
        <p:txBody>
          <a:bodyPr wrap="square">
            <a:spAutoFit/>
          </a:bodyPr>
          <a:lstStyle/>
          <a:p>
            <a:r>
              <a:rPr lang="pt-BR" sz="900" dirty="0"/>
              <a:t>https://analyticsindiamag.com/why-majority-of-data-science-projects-never-make-it-to-production/</a:t>
            </a:r>
          </a:p>
        </p:txBody>
      </p:sp>
      <p:pic>
        <p:nvPicPr>
          <p:cNvPr id="12" name="Imagem 11">
            <a:extLst>
              <a:ext uri="{FF2B5EF4-FFF2-40B4-BE49-F238E27FC236}">
                <a16:creationId xmlns:a16="http://schemas.microsoft.com/office/drawing/2014/main" id="{38C36723-74B6-4FA3-BAB0-13BE38DE572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41586" y="2957813"/>
            <a:ext cx="4509179" cy="612741"/>
          </a:xfrm>
          <a:prstGeom prst="rect">
            <a:avLst/>
          </a:prstGeom>
        </p:spPr>
      </p:pic>
      <p:sp>
        <p:nvSpPr>
          <p:cNvPr id="14" name="CaixaDeTexto 13">
            <a:extLst>
              <a:ext uri="{FF2B5EF4-FFF2-40B4-BE49-F238E27FC236}">
                <a16:creationId xmlns:a16="http://schemas.microsoft.com/office/drawing/2014/main" id="{3DA6DC28-B7AA-4BCA-BB4B-5B4517DB0F07}"/>
              </a:ext>
            </a:extLst>
          </p:cNvPr>
          <p:cNvSpPr txBox="1"/>
          <p:nvPr/>
        </p:nvSpPr>
        <p:spPr>
          <a:xfrm>
            <a:off x="710175" y="3457590"/>
            <a:ext cx="4572000" cy="369332"/>
          </a:xfrm>
          <a:prstGeom prst="rect">
            <a:avLst/>
          </a:prstGeom>
          <a:noFill/>
        </p:spPr>
        <p:txBody>
          <a:bodyPr wrap="square">
            <a:spAutoFit/>
          </a:bodyPr>
          <a:lstStyle/>
          <a:p>
            <a:r>
              <a:rPr lang="pt-BR" sz="900" dirty="0"/>
              <a:t>https://blogs.oracle.com/datascience/why-is-it-so-hard-to-put-data-science-in-production</a:t>
            </a:r>
          </a:p>
        </p:txBody>
      </p:sp>
      <p:pic>
        <p:nvPicPr>
          <p:cNvPr id="13" name="Imagem 12">
            <a:extLst>
              <a:ext uri="{FF2B5EF4-FFF2-40B4-BE49-F238E27FC236}">
                <a16:creationId xmlns:a16="http://schemas.microsoft.com/office/drawing/2014/main" id="{8106372E-D084-4704-AEA2-DC2AE8F0C7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848295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p:nvPr/>
        </p:nvSpPr>
        <p:spPr>
          <a:xfrm>
            <a:off x="407775" y="718000"/>
            <a:ext cx="8130900" cy="8781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0000"/>
              </a:buClr>
              <a:buSzPts val="6000"/>
              <a:buFont typeface="Rubik"/>
              <a:buNone/>
            </a:pPr>
            <a:r>
              <a:rPr lang="pt-BR" sz="2400" b="1">
                <a:latin typeface="Rubik"/>
                <a:ea typeface="Rubik"/>
                <a:cs typeface="Rubik"/>
                <a:sym typeface="Rubik"/>
              </a:rPr>
              <a:t>ENQUETES E INTERAÇÕES VIA CHAT E ABA PARTICIPANTES (PARTICIPANTS)</a:t>
            </a:r>
            <a:endParaRPr sz="2400"/>
          </a:p>
        </p:txBody>
      </p:sp>
      <p:sp>
        <p:nvSpPr>
          <p:cNvPr id="137" name="Google Shape;137;p31"/>
          <p:cNvSpPr txBox="1"/>
          <p:nvPr/>
        </p:nvSpPr>
        <p:spPr>
          <a:xfrm>
            <a:off x="1017375" y="3763750"/>
            <a:ext cx="4690500" cy="878100"/>
          </a:xfrm>
          <a:prstGeom prst="rect">
            <a:avLst/>
          </a:prstGeom>
          <a:noFill/>
          <a:ln>
            <a:noFill/>
          </a:ln>
        </p:spPr>
        <p:txBody>
          <a:bodyPr spcFirstLastPara="1" wrap="square" lIns="19050" tIns="19050" rIns="19050" bIns="19050" anchor="ctr" anchorCtr="0">
            <a:noAutofit/>
          </a:bodyPr>
          <a:lstStyle/>
          <a:p>
            <a:pPr marL="0" marR="0" lvl="0" indent="0" algn="r" rtl="0">
              <a:lnSpc>
                <a:spcPct val="80000"/>
              </a:lnSpc>
              <a:spcBef>
                <a:spcPts val="0"/>
              </a:spcBef>
              <a:spcAft>
                <a:spcPts val="0"/>
              </a:spcAft>
              <a:buClr>
                <a:srgbClr val="000000"/>
              </a:buClr>
              <a:buSzPts val="6000"/>
              <a:buFont typeface="Rubik"/>
              <a:buNone/>
            </a:pPr>
            <a:r>
              <a:rPr lang="pt-BR" sz="2000" b="1">
                <a:latin typeface="Rubik"/>
                <a:ea typeface="Rubik"/>
                <a:cs typeface="Rubik"/>
                <a:sym typeface="Rubik"/>
              </a:rPr>
              <a:t>OU NO CHAT PODENDO ENVIAR MENSAGEM PARA A SALA TODA OU PRIVADA</a:t>
            </a:r>
            <a:endParaRPr sz="2000"/>
          </a:p>
        </p:txBody>
      </p:sp>
      <p:pic>
        <p:nvPicPr>
          <p:cNvPr id="138" name="Google Shape;138;p31"/>
          <p:cNvPicPr preferRelativeResize="0"/>
          <p:nvPr/>
        </p:nvPicPr>
        <p:blipFill>
          <a:blip r:embed="rId3">
            <a:alphaModFix/>
          </a:blip>
          <a:stretch>
            <a:fillRect/>
          </a:stretch>
        </p:blipFill>
        <p:spPr>
          <a:xfrm>
            <a:off x="407775" y="1596100"/>
            <a:ext cx="4530023" cy="1607985"/>
          </a:xfrm>
          <a:prstGeom prst="rect">
            <a:avLst/>
          </a:prstGeom>
          <a:noFill/>
          <a:ln>
            <a:noFill/>
          </a:ln>
        </p:spPr>
      </p:pic>
      <p:pic>
        <p:nvPicPr>
          <p:cNvPr id="139" name="Google Shape;139;p31"/>
          <p:cNvPicPr preferRelativeResize="0"/>
          <p:nvPr/>
        </p:nvPicPr>
        <p:blipFill>
          <a:blip r:embed="rId4">
            <a:alphaModFix/>
          </a:blip>
          <a:stretch>
            <a:fillRect/>
          </a:stretch>
        </p:blipFill>
        <p:spPr>
          <a:xfrm>
            <a:off x="5894100" y="2797525"/>
            <a:ext cx="2818193" cy="181424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CF345D69-5208-4281-B242-D0EF1A6AA105}"/>
              </a:ext>
            </a:extLst>
          </p:cNvPr>
          <p:cNvPicPr>
            <a:picLocks noChangeAspect="1"/>
          </p:cNvPicPr>
          <p:nvPr/>
        </p:nvPicPr>
        <p:blipFill>
          <a:blip r:embed="rId2"/>
          <a:stretch>
            <a:fillRect/>
          </a:stretch>
        </p:blipFill>
        <p:spPr>
          <a:xfrm>
            <a:off x="638412" y="713209"/>
            <a:ext cx="7587993" cy="4279316"/>
          </a:xfrm>
          <a:prstGeom prst="rect">
            <a:avLst/>
          </a:prstGeom>
        </p:spPr>
      </p:pic>
      <p:sp>
        <p:nvSpPr>
          <p:cNvPr id="2" name="Título 1">
            <a:extLst>
              <a:ext uri="{FF2B5EF4-FFF2-40B4-BE49-F238E27FC236}">
                <a16:creationId xmlns:a16="http://schemas.microsoft.com/office/drawing/2014/main" id="{A79F1A50-6B3D-4C92-BEE5-D12A1C44A5A0}"/>
              </a:ext>
            </a:extLst>
          </p:cNvPr>
          <p:cNvSpPr>
            <a:spLocks noGrp="1"/>
          </p:cNvSpPr>
          <p:nvPr>
            <p:ph type="title"/>
          </p:nvPr>
        </p:nvSpPr>
        <p:spPr/>
        <p:txBody>
          <a:bodyPr/>
          <a:lstStyle/>
          <a:p>
            <a:r>
              <a:rPr lang="pt-BR" dirty="0"/>
              <a:t>Porque é difícil construir e manter</a:t>
            </a:r>
          </a:p>
        </p:txBody>
      </p:sp>
      <p:pic>
        <p:nvPicPr>
          <p:cNvPr id="5" name="Imagem 4">
            <a:extLst>
              <a:ext uri="{FF2B5EF4-FFF2-40B4-BE49-F238E27FC236}">
                <a16:creationId xmlns:a16="http://schemas.microsoft.com/office/drawing/2014/main" id="{018074B9-5220-431B-9C6C-4F50EE6D3E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2614904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B81C8-11C4-426F-B358-163B492371B8}"/>
              </a:ext>
            </a:extLst>
          </p:cNvPr>
          <p:cNvSpPr>
            <a:spLocks noGrp="1"/>
          </p:cNvSpPr>
          <p:nvPr>
            <p:ph type="title"/>
          </p:nvPr>
        </p:nvSpPr>
        <p:spPr/>
        <p:txBody>
          <a:bodyPr/>
          <a:lstStyle/>
          <a:p>
            <a:r>
              <a:rPr lang="pt-BR" dirty="0"/>
              <a:t>O ciclo “tradicional” de eng. de software</a:t>
            </a:r>
          </a:p>
        </p:txBody>
      </p:sp>
      <p:pic>
        <p:nvPicPr>
          <p:cNvPr id="20" name="Picture 2" descr="Resultado de imagem para WATERFALL DEVELOPMENT]">
            <a:extLst>
              <a:ext uri="{FF2B5EF4-FFF2-40B4-BE49-F238E27FC236}">
                <a16:creationId xmlns:a16="http://schemas.microsoft.com/office/drawing/2014/main" id="{68C4EC24-17C4-4431-BF44-7A68B785368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9675" y="1337174"/>
            <a:ext cx="3637804" cy="29131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esultado de imagem para devops operational stability">
            <a:extLst>
              <a:ext uri="{FF2B5EF4-FFF2-40B4-BE49-F238E27FC236}">
                <a16:creationId xmlns:a16="http://schemas.microsoft.com/office/drawing/2014/main" id="{B46A4DB0-28DF-42F0-927A-A6681B3B7C0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28448" y="959847"/>
            <a:ext cx="4480673" cy="220865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Resultado de imagem para programmer icon">
            <a:extLst>
              <a:ext uri="{FF2B5EF4-FFF2-40B4-BE49-F238E27FC236}">
                <a16:creationId xmlns:a16="http://schemas.microsoft.com/office/drawing/2014/main" id="{AA2287E8-AC17-46C6-83E9-E7819E77FEF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80213" y="3250562"/>
            <a:ext cx="588522" cy="5885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Imagem relacionada">
            <a:extLst>
              <a:ext uri="{FF2B5EF4-FFF2-40B4-BE49-F238E27FC236}">
                <a16:creationId xmlns:a16="http://schemas.microsoft.com/office/drawing/2014/main" id="{3D6B626A-8933-400F-9F52-08E29174122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06555" y="3250562"/>
            <a:ext cx="588522" cy="5885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Resultado de imagem para programmer icon">
            <a:extLst>
              <a:ext uri="{FF2B5EF4-FFF2-40B4-BE49-F238E27FC236}">
                <a16:creationId xmlns:a16="http://schemas.microsoft.com/office/drawing/2014/main" id="{2D1A9291-A44D-44B2-9894-613412786CF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2947" y="3250562"/>
            <a:ext cx="588522" cy="58852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sultado de imagem para programmer icon">
            <a:extLst>
              <a:ext uri="{FF2B5EF4-FFF2-40B4-BE49-F238E27FC236}">
                <a16:creationId xmlns:a16="http://schemas.microsoft.com/office/drawing/2014/main" id="{D55D67E5-7C48-4DAA-8ED9-DCEF2A011CA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80213" y="3839084"/>
            <a:ext cx="588522" cy="58852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Resultado de imagem para programmer icon">
            <a:extLst>
              <a:ext uri="{FF2B5EF4-FFF2-40B4-BE49-F238E27FC236}">
                <a16:creationId xmlns:a16="http://schemas.microsoft.com/office/drawing/2014/main" id="{E24BBC35-3A71-4B82-891E-869CA7BDAF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92947" y="3839084"/>
            <a:ext cx="588522" cy="5885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0" descr="Imagem relacionada">
            <a:extLst>
              <a:ext uri="{FF2B5EF4-FFF2-40B4-BE49-F238E27FC236}">
                <a16:creationId xmlns:a16="http://schemas.microsoft.com/office/drawing/2014/main" id="{12E62D57-B023-4F89-8CF9-0C45A01441A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595077" y="3250562"/>
            <a:ext cx="588522" cy="58852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descr="Imagem relacionada">
            <a:extLst>
              <a:ext uri="{FF2B5EF4-FFF2-40B4-BE49-F238E27FC236}">
                <a16:creationId xmlns:a16="http://schemas.microsoft.com/office/drawing/2014/main" id="{84803895-6430-4946-B758-8571F2BB912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06555" y="3889392"/>
            <a:ext cx="588522" cy="5885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0" descr="Imagem relacionada">
            <a:extLst>
              <a:ext uri="{FF2B5EF4-FFF2-40B4-BE49-F238E27FC236}">
                <a16:creationId xmlns:a16="http://schemas.microsoft.com/office/drawing/2014/main" id="{C6644265-963C-4767-A7CE-A28BDB73173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595077" y="3889392"/>
            <a:ext cx="588522" cy="588522"/>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m 13">
            <a:extLst>
              <a:ext uri="{FF2B5EF4-FFF2-40B4-BE49-F238E27FC236}">
                <a16:creationId xmlns:a16="http://schemas.microsoft.com/office/drawing/2014/main" id="{B90801BE-2493-45CF-B911-549C7F58F84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04542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41553D-A345-4024-8989-333352761C72}"/>
              </a:ext>
            </a:extLst>
          </p:cNvPr>
          <p:cNvSpPr>
            <a:spLocks noGrp="1"/>
          </p:cNvSpPr>
          <p:nvPr>
            <p:ph type="title"/>
          </p:nvPr>
        </p:nvSpPr>
        <p:spPr/>
        <p:txBody>
          <a:bodyPr/>
          <a:lstStyle/>
          <a:p>
            <a:r>
              <a:rPr lang="pt-BR" dirty="0"/>
              <a:t>O ciclo “</a:t>
            </a:r>
            <a:r>
              <a:rPr lang="pt-BR" dirty="0" err="1"/>
              <a:t>DevOps</a:t>
            </a:r>
            <a:r>
              <a:rPr lang="pt-BR" dirty="0"/>
              <a:t>”</a:t>
            </a:r>
          </a:p>
        </p:txBody>
      </p:sp>
      <p:pic>
        <p:nvPicPr>
          <p:cNvPr id="4" name="Picture 2" descr="Resultado de imagem para DEVOPS">
            <a:extLst>
              <a:ext uri="{FF2B5EF4-FFF2-40B4-BE49-F238E27FC236}">
                <a16:creationId xmlns:a16="http://schemas.microsoft.com/office/drawing/2014/main" id="{97611B1B-F269-4516-AD08-FB555514291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39150" y="950751"/>
            <a:ext cx="7474812" cy="355697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F04496A-CE44-4CB1-B215-0211E39B69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328487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DE4A83-E965-4B9C-B608-A8FA0A5C360C}"/>
              </a:ext>
            </a:extLst>
          </p:cNvPr>
          <p:cNvSpPr>
            <a:spLocks noGrp="1"/>
          </p:cNvSpPr>
          <p:nvPr>
            <p:ph type="title"/>
          </p:nvPr>
        </p:nvSpPr>
        <p:spPr/>
        <p:txBody>
          <a:bodyPr/>
          <a:lstStyle/>
          <a:p>
            <a:r>
              <a:rPr lang="pt-BR" dirty="0"/>
              <a:t>O ciclo </a:t>
            </a:r>
            <a:r>
              <a:rPr lang="pt-BR" i="1" dirty="0" err="1"/>
              <a:t>Agile</a:t>
            </a:r>
            <a:endParaRPr lang="pt-BR" i="1" dirty="0"/>
          </a:p>
        </p:txBody>
      </p:sp>
      <p:sp>
        <p:nvSpPr>
          <p:cNvPr id="4" name="Espaço Reservado para Texto 3">
            <a:extLst>
              <a:ext uri="{FF2B5EF4-FFF2-40B4-BE49-F238E27FC236}">
                <a16:creationId xmlns:a16="http://schemas.microsoft.com/office/drawing/2014/main" id="{371EBF2C-7B50-42EF-A6DB-63251DC8BCCC}"/>
              </a:ext>
            </a:extLst>
          </p:cNvPr>
          <p:cNvSpPr>
            <a:spLocks noGrp="1"/>
          </p:cNvSpPr>
          <p:nvPr>
            <p:ph type="body" sz="quarter" idx="4294967295"/>
          </p:nvPr>
        </p:nvSpPr>
        <p:spPr>
          <a:xfrm>
            <a:off x="0" y="4676775"/>
            <a:ext cx="6969125" cy="393700"/>
          </a:xfrm>
          <a:prstGeom prst="rect">
            <a:avLst/>
          </a:prstGeom>
        </p:spPr>
        <p:txBody>
          <a:bodyPr/>
          <a:lstStyle/>
          <a:p>
            <a:r>
              <a:rPr lang="pt-BR" sz="900" dirty="0"/>
              <a:t>Fonte: https://thinkthyme.com/project-management/what-is-agile-methodology-in-project-management</a:t>
            </a:r>
          </a:p>
        </p:txBody>
      </p:sp>
      <p:pic>
        <p:nvPicPr>
          <p:cNvPr id="16386" name="Picture 2" descr="Scrum Methodology">
            <a:extLst>
              <a:ext uri="{FF2B5EF4-FFF2-40B4-BE49-F238E27FC236}">
                <a16:creationId xmlns:a16="http://schemas.microsoft.com/office/drawing/2014/main" id="{41D6A73E-B866-415F-993B-7656933EB08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80546" y="977869"/>
            <a:ext cx="5382907" cy="358636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5152007B-FABC-4344-BCB1-F06AA1177E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5765453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43AE31-0B7E-42A0-85FC-4904AF04A6E0}"/>
              </a:ext>
            </a:extLst>
          </p:cNvPr>
          <p:cNvSpPr>
            <a:spLocks noGrp="1"/>
          </p:cNvSpPr>
          <p:nvPr>
            <p:ph type="title"/>
          </p:nvPr>
        </p:nvSpPr>
        <p:spPr/>
        <p:txBody>
          <a:bodyPr/>
          <a:lstStyle/>
          <a:p>
            <a:r>
              <a:rPr lang="pt-BR" dirty="0"/>
              <a:t>O ciclo “moderno” de eng. de software</a:t>
            </a:r>
          </a:p>
        </p:txBody>
      </p:sp>
      <p:pic>
        <p:nvPicPr>
          <p:cNvPr id="8" name="Picture 2" descr="Resultado de imagem para continuous integration delivery deployment">
            <a:extLst>
              <a:ext uri="{FF2B5EF4-FFF2-40B4-BE49-F238E27FC236}">
                <a16:creationId xmlns:a16="http://schemas.microsoft.com/office/drawing/2014/main" id="{564731BB-FCC2-4988-858A-A0D6AA30364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3903" y="1196071"/>
            <a:ext cx="8725192" cy="327194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5C92B25E-F6B7-49A2-B13B-EB7252EFD1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877723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he Agile + DevOps Effect: 6 Keys to Software Delivery Evolution - Plutora">
            <a:extLst>
              <a:ext uri="{FF2B5EF4-FFF2-40B4-BE49-F238E27FC236}">
                <a16:creationId xmlns:a16="http://schemas.microsoft.com/office/drawing/2014/main" id="{F50E61C0-91F0-4CBC-9D37-D9F3FF363C5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4470" t="4881" b="5004"/>
          <a:stretch/>
        </p:blipFill>
        <p:spPr bwMode="auto">
          <a:xfrm>
            <a:off x="1312269" y="-1"/>
            <a:ext cx="6100653" cy="511257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9C4DAD2C-3A6D-4D0B-AD4C-34CE07285398}"/>
              </a:ext>
            </a:extLst>
          </p:cNvPr>
          <p:cNvSpPr txBox="1"/>
          <p:nvPr/>
        </p:nvSpPr>
        <p:spPr>
          <a:xfrm rot="16200000">
            <a:off x="6934398" y="3006850"/>
            <a:ext cx="3996000" cy="215444"/>
          </a:xfrm>
          <a:prstGeom prst="rect">
            <a:avLst/>
          </a:prstGeom>
          <a:noFill/>
        </p:spPr>
        <p:txBody>
          <a:bodyPr wrap="square">
            <a:spAutoFit/>
          </a:bodyPr>
          <a:lstStyle/>
          <a:p>
            <a:r>
              <a:rPr lang="pt-BR" sz="800" dirty="0"/>
              <a:t>https://www.plutora.com/blog/agile-devops-effect-6-keys-software-delivery-evolution</a:t>
            </a:r>
          </a:p>
        </p:txBody>
      </p:sp>
      <p:pic>
        <p:nvPicPr>
          <p:cNvPr id="6" name="Imagem 5">
            <a:extLst>
              <a:ext uri="{FF2B5EF4-FFF2-40B4-BE49-F238E27FC236}">
                <a16:creationId xmlns:a16="http://schemas.microsoft.com/office/drawing/2014/main" id="{BF9F6EBE-2E23-48AC-8643-DAF65EF81C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0433590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52F53-E300-48D9-AAA2-29980989E9DF}"/>
              </a:ext>
            </a:extLst>
          </p:cNvPr>
          <p:cNvSpPr>
            <a:spLocks noGrp="1"/>
          </p:cNvSpPr>
          <p:nvPr>
            <p:ph type="title"/>
          </p:nvPr>
        </p:nvSpPr>
        <p:spPr/>
        <p:txBody>
          <a:bodyPr/>
          <a:lstStyle/>
          <a:p>
            <a:r>
              <a:rPr lang="pt-BR" dirty="0" err="1"/>
              <a:t>MLOps</a:t>
            </a:r>
            <a:endParaRPr lang="pt-BR" dirty="0"/>
          </a:p>
        </p:txBody>
      </p:sp>
      <p:sp>
        <p:nvSpPr>
          <p:cNvPr id="3" name="Espaço Reservado para Texto 2">
            <a:extLst>
              <a:ext uri="{FF2B5EF4-FFF2-40B4-BE49-F238E27FC236}">
                <a16:creationId xmlns:a16="http://schemas.microsoft.com/office/drawing/2014/main" id="{1AC7F0E7-1FA9-4AD9-B3DA-928C00F45079}"/>
              </a:ext>
            </a:extLst>
          </p:cNvPr>
          <p:cNvSpPr>
            <a:spLocks noGrp="1"/>
          </p:cNvSpPr>
          <p:nvPr>
            <p:ph type="body" sz="quarter" idx="4294967295"/>
          </p:nvPr>
        </p:nvSpPr>
        <p:spPr>
          <a:xfrm>
            <a:off x="0" y="4676775"/>
            <a:ext cx="6969125" cy="393700"/>
          </a:xfrm>
          <a:prstGeom prst="rect">
            <a:avLst/>
          </a:prstGeom>
        </p:spPr>
        <p:txBody>
          <a:bodyPr/>
          <a:lstStyle/>
          <a:p>
            <a:r>
              <a:rPr lang="pt-BR" sz="900" dirty="0"/>
              <a:t>Fonte: https://blog.jdriven.com/2019/10/machine-learning-systems-require-paradigm-shift-in-software-engineering/</a:t>
            </a:r>
          </a:p>
        </p:txBody>
      </p:sp>
      <p:pic>
        <p:nvPicPr>
          <p:cNvPr id="5" name="Picture 2" descr="mlops">
            <a:extLst>
              <a:ext uri="{FF2B5EF4-FFF2-40B4-BE49-F238E27FC236}">
                <a16:creationId xmlns:a16="http://schemas.microsoft.com/office/drawing/2014/main" id="{7A6C34A0-26CE-4B11-B05C-4A05EB3C535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71403" y="965185"/>
            <a:ext cx="7200000" cy="321313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603CA7E1-7F97-4BF9-800B-4E75530467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8310996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p:nvPr/>
        </p:nvSpPr>
        <p:spPr>
          <a:xfrm>
            <a:off x="475448" y="2100250"/>
            <a:ext cx="8063100" cy="9429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FFFFFF"/>
              </a:buClr>
              <a:buSzPts val="6000"/>
              <a:buFont typeface="Rubik"/>
              <a:buNone/>
            </a:pPr>
            <a:endParaRPr sz="4800"/>
          </a:p>
        </p:txBody>
      </p:sp>
      <p:sp>
        <p:nvSpPr>
          <p:cNvPr id="251" name="Google Shape;251;p45"/>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4800">
                <a:solidFill>
                  <a:schemeClr val="lt1"/>
                </a:solidFill>
              </a:rPr>
              <a:t>ALGUMA DÚVIDA ATÉ AQUI?</a:t>
            </a:r>
            <a:endParaRPr sz="4800">
              <a:solidFill>
                <a:srgbClr val="FFFFFF"/>
              </a:solidFill>
            </a:endParaRPr>
          </a:p>
        </p:txBody>
      </p:sp>
    </p:spTree>
    <p:extLst>
      <p:ext uri="{BB962C8B-B14F-4D97-AF65-F5344CB8AC3E}">
        <p14:creationId xmlns:p14="http://schemas.microsoft.com/office/powerpoint/2010/main" val="242220642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Imagem 54">
            <a:extLst>
              <a:ext uri="{FF2B5EF4-FFF2-40B4-BE49-F238E27FC236}">
                <a16:creationId xmlns:a16="http://schemas.microsoft.com/office/drawing/2014/main" id="{6D74E6B9-2DF2-4269-AB9A-2FE14F429660}"/>
              </a:ext>
            </a:extLst>
          </p:cNvPr>
          <p:cNvPicPr>
            <a:picLocks noChangeAspect="1"/>
          </p:cNvPicPr>
          <p:nvPr/>
        </p:nvPicPr>
        <p:blipFill>
          <a:blip r:embed="rId2"/>
          <a:stretch>
            <a:fillRect/>
          </a:stretch>
        </p:blipFill>
        <p:spPr>
          <a:xfrm>
            <a:off x="1328850" y="968685"/>
            <a:ext cx="6486300" cy="3648544"/>
          </a:xfrm>
          <a:prstGeom prst="rect">
            <a:avLst/>
          </a:prstGeom>
        </p:spPr>
      </p:pic>
      <p:sp>
        <p:nvSpPr>
          <p:cNvPr id="57" name="Retângulo 56">
            <a:extLst>
              <a:ext uri="{FF2B5EF4-FFF2-40B4-BE49-F238E27FC236}">
                <a16:creationId xmlns:a16="http://schemas.microsoft.com/office/drawing/2014/main" id="{C2F96733-CD8C-4DD1-9433-3E4475C800AC}"/>
              </a:ext>
            </a:extLst>
          </p:cNvPr>
          <p:cNvSpPr/>
          <p:nvPr/>
        </p:nvSpPr>
        <p:spPr>
          <a:xfrm>
            <a:off x="493592" y="920433"/>
            <a:ext cx="8156816" cy="3728480"/>
          </a:xfrm>
          <a:prstGeom prst="rect">
            <a:avLst/>
          </a:prstGeom>
          <a:solidFill>
            <a:schemeClr val="tx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pt-BR" sz="1100" b="1" dirty="0" err="1"/>
              <a:t>Infra-estrutura</a:t>
            </a:r>
            <a:r>
              <a:rPr lang="pt-BR" sz="1100" b="1" dirty="0"/>
              <a:t> </a:t>
            </a:r>
            <a:r>
              <a:rPr lang="pt-BR" sz="1050" dirty="0"/>
              <a:t>(</a:t>
            </a:r>
            <a:r>
              <a:rPr lang="pt-BR" sz="1050" dirty="0" err="1"/>
              <a:t>on-premise</a:t>
            </a:r>
            <a:r>
              <a:rPr lang="pt-BR" sz="1050" dirty="0"/>
              <a:t> / cloud)</a:t>
            </a:r>
            <a:endParaRPr lang="pt-BR" sz="1100" dirty="0"/>
          </a:p>
        </p:txBody>
      </p:sp>
      <p:sp>
        <p:nvSpPr>
          <p:cNvPr id="11" name="Retângulo 10">
            <a:extLst>
              <a:ext uri="{FF2B5EF4-FFF2-40B4-BE49-F238E27FC236}">
                <a16:creationId xmlns:a16="http://schemas.microsoft.com/office/drawing/2014/main" id="{51C49922-8731-4523-B5E8-785964AF91CF}"/>
              </a:ext>
            </a:extLst>
          </p:cNvPr>
          <p:cNvSpPr/>
          <p:nvPr/>
        </p:nvSpPr>
        <p:spPr>
          <a:xfrm>
            <a:off x="571897" y="1191511"/>
            <a:ext cx="8000206" cy="3432800"/>
          </a:xfrm>
          <a:prstGeom prst="rect">
            <a:avLst/>
          </a:prstGeom>
          <a:solidFill>
            <a:schemeClr val="tx1">
              <a:lumMod val="65000"/>
              <a:lumOff val="3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pt-BR" sz="1100" b="1" dirty="0"/>
              <a:t>Cluster </a:t>
            </a:r>
            <a:r>
              <a:rPr lang="pt-BR" sz="1050" dirty="0"/>
              <a:t>(equipamentos que utilizam recursos de forma distribuída)</a:t>
            </a:r>
          </a:p>
        </p:txBody>
      </p:sp>
      <p:sp>
        <p:nvSpPr>
          <p:cNvPr id="10" name="Retângulo 9">
            <a:extLst>
              <a:ext uri="{FF2B5EF4-FFF2-40B4-BE49-F238E27FC236}">
                <a16:creationId xmlns:a16="http://schemas.microsoft.com/office/drawing/2014/main" id="{BA9B4228-1D08-48F8-AF13-7935A69FB6A2}"/>
              </a:ext>
            </a:extLst>
          </p:cNvPr>
          <p:cNvSpPr/>
          <p:nvPr/>
        </p:nvSpPr>
        <p:spPr>
          <a:xfrm>
            <a:off x="653352" y="1453620"/>
            <a:ext cx="4448804" cy="3129906"/>
          </a:xfrm>
          <a:prstGeom prst="rect">
            <a:avLst/>
          </a:prstGeom>
          <a:solidFill>
            <a:schemeClr val="bg1">
              <a:lumMod val="5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pt-BR" sz="1100" b="1" dirty="0"/>
              <a:t>Computador </a:t>
            </a:r>
            <a:r>
              <a:rPr lang="pt-BR" sz="1050" dirty="0"/>
              <a:t>(laptop/servidor, 16Gb/64Gb RAM, CPU/GPU)</a:t>
            </a:r>
          </a:p>
        </p:txBody>
      </p:sp>
      <p:sp>
        <p:nvSpPr>
          <p:cNvPr id="4" name="Título 3">
            <a:extLst>
              <a:ext uri="{FF2B5EF4-FFF2-40B4-BE49-F238E27FC236}">
                <a16:creationId xmlns:a16="http://schemas.microsoft.com/office/drawing/2014/main" id="{131286A9-ACBC-4225-851B-56940C4DFCCD}"/>
              </a:ext>
            </a:extLst>
          </p:cNvPr>
          <p:cNvSpPr>
            <a:spLocks noGrp="1"/>
          </p:cNvSpPr>
          <p:nvPr>
            <p:ph type="title"/>
          </p:nvPr>
        </p:nvSpPr>
        <p:spPr/>
        <p:txBody>
          <a:bodyPr/>
          <a:lstStyle/>
          <a:p>
            <a:r>
              <a:rPr lang="pt-BR" dirty="0"/>
              <a:t>De onde viemos e para onde vamos</a:t>
            </a:r>
          </a:p>
        </p:txBody>
      </p:sp>
      <p:sp>
        <p:nvSpPr>
          <p:cNvPr id="8" name="Retângulo 7">
            <a:extLst>
              <a:ext uri="{FF2B5EF4-FFF2-40B4-BE49-F238E27FC236}">
                <a16:creationId xmlns:a16="http://schemas.microsoft.com/office/drawing/2014/main" id="{58C54928-3F95-402B-A823-0F6B63AE780E}"/>
              </a:ext>
            </a:extLst>
          </p:cNvPr>
          <p:cNvSpPr/>
          <p:nvPr/>
        </p:nvSpPr>
        <p:spPr>
          <a:xfrm>
            <a:off x="720122" y="1763904"/>
            <a:ext cx="4296972" cy="1918330"/>
          </a:xfrm>
          <a:prstGeom prst="rect">
            <a:avLst/>
          </a:prstGeom>
          <a:solidFill>
            <a:schemeClr val="bg1">
              <a:lumMod val="6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pt-BR" sz="1100" b="1" dirty="0" err="1">
                <a:solidFill>
                  <a:schemeClr val="tx1"/>
                </a:solidFill>
              </a:rPr>
              <a:t>Conteiner</a:t>
            </a:r>
            <a:r>
              <a:rPr lang="pt-BR" sz="1100" b="1" dirty="0">
                <a:solidFill>
                  <a:schemeClr val="tx1"/>
                </a:solidFill>
              </a:rPr>
              <a:t>/Virtual </a:t>
            </a:r>
            <a:r>
              <a:rPr lang="pt-BR" sz="1100" b="1" dirty="0" err="1">
                <a:solidFill>
                  <a:schemeClr val="tx1"/>
                </a:solidFill>
              </a:rPr>
              <a:t>Machine</a:t>
            </a:r>
            <a:r>
              <a:rPr lang="pt-BR" sz="1100" b="1" dirty="0">
                <a:solidFill>
                  <a:schemeClr val="tx1"/>
                </a:solidFill>
              </a:rPr>
              <a:t> </a:t>
            </a:r>
            <a:r>
              <a:rPr lang="pt-BR" sz="1000" dirty="0">
                <a:solidFill>
                  <a:schemeClr val="tx1"/>
                </a:solidFill>
              </a:rPr>
              <a:t>(Windows, Windows Server, iOS, Linux)</a:t>
            </a:r>
            <a:endParaRPr lang="pt-BR" sz="1100" dirty="0">
              <a:solidFill>
                <a:schemeClr val="tx1"/>
              </a:solidFill>
            </a:endParaRPr>
          </a:p>
        </p:txBody>
      </p:sp>
      <p:sp>
        <p:nvSpPr>
          <p:cNvPr id="13" name="Retângulo 12">
            <a:extLst>
              <a:ext uri="{FF2B5EF4-FFF2-40B4-BE49-F238E27FC236}">
                <a16:creationId xmlns:a16="http://schemas.microsoft.com/office/drawing/2014/main" id="{BAD54370-253F-4F44-A09C-CD8E2C47E2E4}"/>
              </a:ext>
            </a:extLst>
          </p:cNvPr>
          <p:cNvSpPr/>
          <p:nvPr/>
        </p:nvSpPr>
        <p:spPr>
          <a:xfrm>
            <a:off x="5133873" y="1453620"/>
            <a:ext cx="3356990" cy="3129906"/>
          </a:xfrm>
          <a:prstGeom prst="rect">
            <a:avLst/>
          </a:prstGeom>
          <a:solidFill>
            <a:schemeClr val="bg1">
              <a:lumMod val="50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pt-BR" sz="1100" b="1" dirty="0"/>
              <a:t>Computador</a:t>
            </a:r>
            <a:endParaRPr lang="pt-BR" sz="1050" dirty="0"/>
          </a:p>
        </p:txBody>
      </p:sp>
      <p:sp>
        <p:nvSpPr>
          <p:cNvPr id="27" name="Retângulo 26">
            <a:extLst>
              <a:ext uri="{FF2B5EF4-FFF2-40B4-BE49-F238E27FC236}">
                <a16:creationId xmlns:a16="http://schemas.microsoft.com/office/drawing/2014/main" id="{D458802C-6C03-4155-BC4F-CF618A544025}"/>
              </a:ext>
            </a:extLst>
          </p:cNvPr>
          <p:cNvSpPr/>
          <p:nvPr/>
        </p:nvSpPr>
        <p:spPr>
          <a:xfrm>
            <a:off x="720123" y="3736938"/>
            <a:ext cx="4296970" cy="774062"/>
          </a:xfrm>
          <a:prstGeom prst="rect">
            <a:avLst/>
          </a:prstGeom>
          <a:solidFill>
            <a:schemeClr val="bg1">
              <a:lumMod val="6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pt-BR" sz="1100" b="1" dirty="0" err="1">
                <a:solidFill>
                  <a:schemeClr val="tx1"/>
                </a:solidFill>
              </a:rPr>
              <a:t>Conteiner</a:t>
            </a:r>
            <a:r>
              <a:rPr lang="pt-BR" sz="1100" b="1" dirty="0">
                <a:solidFill>
                  <a:schemeClr val="tx1"/>
                </a:solidFill>
              </a:rPr>
              <a:t>/Virtual </a:t>
            </a:r>
            <a:r>
              <a:rPr lang="pt-BR" sz="1100" b="1" dirty="0" err="1">
                <a:solidFill>
                  <a:schemeClr val="tx1"/>
                </a:solidFill>
              </a:rPr>
              <a:t>Machine</a:t>
            </a:r>
            <a:endParaRPr lang="pt-BR" sz="1100" b="1" dirty="0">
              <a:solidFill>
                <a:schemeClr val="tx1"/>
              </a:solidFill>
            </a:endParaRPr>
          </a:p>
        </p:txBody>
      </p:sp>
      <p:sp>
        <p:nvSpPr>
          <p:cNvPr id="7" name="Retângulo 6">
            <a:extLst>
              <a:ext uri="{FF2B5EF4-FFF2-40B4-BE49-F238E27FC236}">
                <a16:creationId xmlns:a16="http://schemas.microsoft.com/office/drawing/2014/main" id="{AF08D9F8-4431-44FB-A145-9614FDF7CF01}"/>
              </a:ext>
            </a:extLst>
          </p:cNvPr>
          <p:cNvSpPr/>
          <p:nvPr/>
        </p:nvSpPr>
        <p:spPr>
          <a:xfrm>
            <a:off x="778277" y="2020917"/>
            <a:ext cx="2572104" cy="1581780"/>
          </a:xfrm>
          <a:prstGeom prst="rect">
            <a:avLst/>
          </a:prstGeom>
          <a:solidFill>
            <a:schemeClr val="bg1">
              <a:lumMod val="7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pt-BR" sz="1100" b="1" dirty="0">
                <a:solidFill>
                  <a:schemeClr val="tx1"/>
                </a:solidFill>
              </a:rPr>
              <a:t>Ambiente </a:t>
            </a:r>
            <a:r>
              <a:rPr lang="pt-BR" sz="1050" dirty="0">
                <a:solidFill>
                  <a:schemeClr val="tx1"/>
                </a:solidFill>
              </a:rPr>
              <a:t>(</a:t>
            </a:r>
            <a:r>
              <a:rPr lang="pt-BR" sz="1050" dirty="0" err="1">
                <a:solidFill>
                  <a:schemeClr val="tx1"/>
                </a:solidFill>
              </a:rPr>
              <a:t>dev</a:t>
            </a:r>
            <a:r>
              <a:rPr lang="pt-BR" sz="1050" dirty="0">
                <a:solidFill>
                  <a:schemeClr val="tx1"/>
                </a:solidFill>
              </a:rPr>
              <a:t>, </a:t>
            </a:r>
            <a:r>
              <a:rPr lang="pt-BR" sz="1050" dirty="0" err="1">
                <a:solidFill>
                  <a:schemeClr val="tx1"/>
                </a:solidFill>
              </a:rPr>
              <a:t>staging</a:t>
            </a:r>
            <a:r>
              <a:rPr lang="pt-BR" sz="1050" dirty="0">
                <a:solidFill>
                  <a:schemeClr val="tx1"/>
                </a:solidFill>
              </a:rPr>
              <a:t>, </a:t>
            </a:r>
            <a:r>
              <a:rPr lang="pt-BR" sz="1050" dirty="0" err="1">
                <a:solidFill>
                  <a:schemeClr val="tx1"/>
                </a:solidFill>
              </a:rPr>
              <a:t>prod</a:t>
            </a:r>
            <a:r>
              <a:rPr lang="pt-BR" sz="1050" dirty="0">
                <a:solidFill>
                  <a:schemeClr val="tx1"/>
                </a:solidFill>
              </a:rPr>
              <a:t>)</a:t>
            </a:r>
            <a:endParaRPr lang="pt-BR" sz="1100" dirty="0">
              <a:solidFill>
                <a:schemeClr val="tx1"/>
              </a:solidFill>
            </a:endParaRPr>
          </a:p>
        </p:txBody>
      </p:sp>
      <p:sp>
        <p:nvSpPr>
          <p:cNvPr id="6" name="Retângulo 5">
            <a:extLst>
              <a:ext uri="{FF2B5EF4-FFF2-40B4-BE49-F238E27FC236}">
                <a16:creationId xmlns:a16="http://schemas.microsoft.com/office/drawing/2014/main" id="{8BAD01DC-1F9B-4C57-8437-5DCAB4C270DA}"/>
              </a:ext>
            </a:extLst>
          </p:cNvPr>
          <p:cNvSpPr/>
          <p:nvPr/>
        </p:nvSpPr>
        <p:spPr>
          <a:xfrm>
            <a:off x="827004" y="2265561"/>
            <a:ext cx="1581426" cy="1262058"/>
          </a:xfrm>
          <a:prstGeom prst="rect">
            <a:avLst/>
          </a:prstGeom>
          <a:solidFill>
            <a:schemeClr val="bg1">
              <a:lumMod val="8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pt-BR" sz="1100" b="1" dirty="0">
                <a:solidFill>
                  <a:schemeClr val="tx1"/>
                </a:solidFill>
              </a:rPr>
              <a:t>App</a:t>
            </a:r>
            <a:r>
              <a:rPr lang="pt-BR" sz="1100" dirty="0">
                <a:solidFill>
                  <a:schemeClr val="tx1"/>
                </a:solidFill>
              </a:rPr>
              <a:t> </a:t>
            </a:r>
            <a:r>
              <a:rPr lang="pt-BR" sz="1050" dirty="0">
                <a:solidFill>
                  <a:schemeClr val="tx1"/>
                </a:solidFill>
              </a:rPr>
              <a:t>(v1, beta)</a:t>
            </a:r>
            <a:endParaRPr lang="pt-BR" sz="1100" dirty="0">
              <a:solidFill>
                <a:schemeClr val="tx1"/>
              </a:solidFill>
            </a:endParaRPr>
          </a:p>
        </p:txBody>
      </p:sp>
      <p:sp>
        <p:nvSpPr>
          <p:cNvPr id="5" name="Retângulo 4">
            <a:extLst>
              <a:ext uri="{FF2B5EF4-FFF2-40B4-BE49-F238E27FC236}">
                <a16:creationId xmlns:a16="http://schemas.microsoft.com/office/drawing/2014/main" id="{BFCDAC27-26D9-409A-A440-290801A08071}"/>
              </a:ext>
            </a:extLst>
          </p:cNvPr>
          <p:cNvSpPr/>
          <p:nvPr/>
        </p:nvSpPr>
        <p:spPr>
          <a:xfrm>
            <a:off x="916504" y="2497584"/>
            <a:ext cx="1400026" cy="437514"/>
          </a:xfrm>
          <a:prstGeom prst="rect">
            <a:avLst/>
          </a:prstGeom>
          <a:solidFill>
            <a:schemeClr val="bg1">
              <a:lumMod val="9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100" b="1" dirty="0">
                <a:solidFill>
                  <a:schemeClr val="tx1"/>
                </a:solidFill>
              </a:rPr>
              <a:t>Código </a:t>
            </a:r>
            <a:r>
              <a:rPr lang="pt-BR" sz="1000" dirty="0">
                <a:solidFill>
                  <a:schemeClr val="tx1"/>
                </a:solidFill>
              </a:rPr>
              <a:t>(Python, SQL, C, </a:t>
            </a:r>
            <a:r>
              <a:rPr lang="pt-BR" sz="1000" dirty="0" err="1">
                <a:solidFill>
                  <a:schemeClr val="tx1"/>
                </a:solidFill>
              </a:rPr>
              <a:t>html</a:t>
            </a:r>
            <a:r>
              <a:rPr lang="pt-BR" sz="1000" dirty="0">
                <a:solidFill>
                  <a:schemeClr val="tx1"/>
                </a:solidFill>
              </a:rPr>
              <a:t>, </a:t>
            </a:r>
            <a:r>
              <a:rPr lang="pt-BR" sz="1000" dirty="0" err="1">
                <a:solidFill>
                  <a:schemeClr val="tx1"/>
                </a:solidFill>
              </a:rPr>
              <a:t>json</a:t>
            </a:r>
            <a:r>
              <a:rPr lang="pt-BR" sz="1000" dirty="0">
                <a:solidFill>
                  <a:schemeClr val="tx1"/>
                </a:solidFill>
              </a:rPr>
              <a:t>)</a:t>
            </a:r>
            <a:endParaRPr lang="pt-BR" sz="1100" dirty="0">
              <a:solidFill>
                <a:schemeClr val="tx1"/>
              </a:solidFill>
            </a:endParaRPr>
          </a:p>
        </p:txBody>
      </p:sp>
      <p:sp>
        <p:nvSpPr>
          <p:cNvPr id="31" name="Retângulo 30">
            <a:extLst>
              <a:ext uri="{FF2B5EF4-FFF2-40B4-BE49-F238E27FC236}">
                <a16:creationId xmlns:a16="http://schemas.microsoft.com/office/drawing/2014/main" id="{59B1E95E-916E-47EB-B584-38F03BA1AE93}"/>
              </a:ext>
            </a:extLst>
          </p:cNvPr>
          <p:cNvSpPr/>
          <p:nvPr/>
        </p:nvSpPr>
        <p:spPr>
          <a:xfrm>
            <a:off x="916504" y="3031559"/>
            <a:ext cx="1400026" cy="437514"/>
          </a:xfrm>
          <a:prstGeom prst="rect">
            <a:avLst/>
          </a:prstGeom>
          <a:solidFill>
            <a:schemeClr val="bg1">
              <a:lumMod val="9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100" dirty="0">
                <a:solidFill>
                  <a:schemeClr val="tx1"/>
                </a:solidFill>
              </a:rPr>
              <a:t>Código</a:t>
            </a:r>
          </a:p>
        </p:txBody>
      </p:sp>
      <p:sp>
        <p:nvSpPr>
          <p:cNvPr id="32" name="Retângulo 31">
            <a:extLst>
              <a:ext uri="{FF2B5EF4-FFF2-40B4-BE49-F238E27FC236}">
                <a16:creationId xmlns:a16="http://schemas.microsoft.com/office/drawing/2014/main" id="{BE444FF3-E041-40D2-A2E0-53EC3C4D15A7}"/>
              </a:ext>
            </a:extLst>
          </p:cNvPr>
          <p:cNvSpPr/>
          <p:nvPr/>
        </p:nvSpPr>
        <p:spPr>
          <a:xfrm>
            <a:off x="2477134" y="2265561"/>
            <a:ext cx="774062" cy="1262058"/>
          </a:xfrm>
          <a:prstGeom prst="rect">
            <a:avLst/>
          </a:prstGeom>
          <a:solidFill>
            <a:schemeClr val="bg1">
              <a:lumMod val="8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pt-BR" sz="1100" b="1" dirty="0">
                <a:solidFill>
                  <a:schemeClr val="tx1"/>
                </a:solidFill>
              </a:rPr>
              <a:t>App</a:t>
            </a:r>
          </a:p>
        </p:txBody>
      </p:sp>
      <p:sp>
        <p:nvSpPr>
          <p:cNvPr id="49" name="Retângulo 48">
            <a:extLst>
              <a:ext uri="{FF2B5EF4-FFF2-40B4-BE49-F238E27FC236}">
                <a16:creationId xmlns:a16="http://schemas.microsoft.com/office/drawing/2014/main" id="{D7084F6E-B018-453F-B3C7-D6D8EBA0DBB9}"/>
              </a:ext>
            </a:extLst>
          </p:cNvPr>
          <p:cNvSpPr/>
          <p:nvPr/>
        </p:nvSpPr>
        <p:spPr>
          <a:xfrm>
            <a:off x="3422830" y="2020917"/>
            <a:ext cx="1517772" cy="1581780"/>
          </a:xfrm>
          <a:prstGeom prst="rect">
            <a:avLst/>
          </a:prstGeom>
          <a:solidFill>
            <a:schemeClr val="bg1">
              <a:lumMod val="7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r>
              <a:rPr lang="pt-BR" sz="1100" dirty="0">
                <a:solidFill>
                  <a:schemeClr val="tx1"/>
                </a:solidFill>
              </a:rPr>
              <a:t>Ambiente</a:t>
            </a:r>
          </a:p>
        </p:txBody>
      </p:sp>
      <p:pic>
        <p:nvPicPr>
          <p:cNvPr id="17" name="Imagem 16">
            <a:extLst>
              <a:ext uri="{FF2B5EF4-FFF2-40B4-BE49-F238E27FC236}">
                <a16:creationId xmlns:a16="http://schemas.microsoft.com/office/drawing/2014/main" id="{270EB96A-B219-4547-AEA4-AB4BC4A40E2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53963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7"/>
                                        </p:tgtEl>
                                        <p:attrNameLst>
                                          <p:attrName>style.visibility</p:attrName>
                                        </p:attrNameLst>
                                      </p:cBhvr>
                                      <p:to>
                                        <p:strVal val="hidden"/>
                                      </p:to>
                                    </p:set>
                                  </p:childTnLst>
                                </p:cTn>
                              </p:par>
                            </p:childTnLst>
                          </p:cTn>
                        </p:par>
                        <p:par>
                          <p:cTn id="47" fill="hold">
                            <p:stCondLst>
                              <p:cond delay="0"/>
                            </p:stCondLst>
                            <p:childTnLst>
                              <p:par>
                                <p:cTn id="48" presetID="1" presetClass="exit" presetSubtype="0" fill="hold" grpId="1" nodeType="afterEffect">
                                  <p:stCondLst>
                                    <p:cond delay="150"/>
                                  </p:stCondLst>
                                  <p:childTnLst>
                                    <p:set>
                                      <p:cBhvr>
                                        <p:cTn id="49" dur="1" fill="hold">
                                          <p:stCondLst>
                                            <p:cond delay="0"/>
                                          </p:stCondLst>
                                        </p:cTn>
                                        <p:tgtEl>
                                          <p:spTgt spid="13"/>
                                        </p:tgtEl>
                                        <p:attrNameLst>
                                          <p:attrName>style.visibility</p:attrName>
                                        </p:attrNameLst>
                                      </p:cBhvr>
                                      <p:to>
                                        <p:strVal val="hidden"/>
                                      </p:to>
                                    </p:set>
                                  </p:childTnLst>
                                </p:cTn>
                              </p:par>
                            </p:childTnLst>
                          </p:cTn>
                        </p:par>
                        <p:par>
                          <p:cTn id="50" fill="hold">
                            <p:stCondLst>
                              <p:cond delay="150"/>
                            </p:stCondLst>
                            <p:childTnLst>
                              <p:par>
                                <p:cTn id="51" presetID="1" presetClass="exit" presetSubtype="0" fill="hold" grpId="1" nodeType="afterEffect">
                                  <p:stCondLst>
                                    <p:cond delay="150"/>
                                  </p:stCondLst>
                                  <p:childTnLst>
                                    <p:set>
                                      <p:cBhvr>
                                        <p:cTn id="52" dur="1" fill="hold">
                                          <p:stCondLst>
                                            <p:cond delay="0"/>
                                          </p:stCondLst>
                                        </p:cTn>
                                        <p:tgtEl>
                                          <p:spTgt spid="11"/>
                                        </p:tgtEl>
                                        <p:attrNameLst>
                                          <p:attrName>style.visibility</p:attrName>
                                        </p:attrNameLst>
                                      </p:cBhvr>
                                      <p:to>
                                        <p:strVal val="hidden"/>
                                      </p:to>
                                    </p:set>
                                  </p:childTnLst>
                                </p:cTn>
                              </p:par>
                            </p:childTnLst>
                          </p:cTn>
                        </p:par>
                        <p:par>
                          <p:cTn id="53" fill="hold">
                            <p:stCondLst>
                              <p:cond delay="300"/>
                            </p:stCondLst>
                            <p:childTnLst>
                              <p:par>
                                <p:cTn id="54" presetID="1" presetClass="exit" presetSubtype="0" fill="hold" grpId="1" nodeType="afterEffect">
                                  <p:stCondLst>
                                    <p:cond delay="150"/>
                                  </p:stCondLst>
                                  <p:childTnLst>
                                    <p:set>
                                      <p:cBhvr>
                                        <p:cTn id="55" dur="1" fill="hold">
                                          <p:stCondLst>
                                            <p:cond delay="0"/>
                                          </p:stCondLst>
                                        </p:cTn>
                                        <p:tgtEl>
                                          <p:spTgt spid="27"/>
                                        </p:tgtEl>
                                        <p:attrNameLst>
                                          <p:attrName>style.visibility</p:attrName>
                                        </p:attrNameLst>
                                      </p:cBhvr>
                                      <p:to>
                                        <p:strVal val="hidden"/>
                                      </p:to>
                                    </p:set>
                                  </p:childTnLst>
                                </p:cTn>
                              </p:par>
                            </p:childTnLst>
                          </p:cTn>
                        </p:par>
                        <p:par>
                          <p:cTn id="56" fill="hold">
                            <p:stCondLst>
                              <p:cond delay="450"/>
                            </p:stCondLst>
                            <p:childTnLst>
                              <p:par>
                                <p:cTn id="57" presetID="1" presetClass="exit" presetSubtype="0" fill="hold" grpId="1" nodeType="afterEffect">
                                  <p:stCondLst>
                                    <p:cond delay="150"/>
                                  </p:stCondLst>
                                  <p:childTnLst>
                                    <p:set>
                                      <p:cBhvr>
                                        <p:cTn id="58" dur="1" fill="hold">
                                          <p:stCondLst>
                                            <p:cond delay="0"/>
                                          </p:stCondLst>
                                        </p:cTn>
                                        <p:tgtEl>
                                          <p:spTgt spid="10"/>
                                        </p:tgtEl>
                                        <p:attrNameLst>
                                          <p:attrName>style.visibility</p:attrName>
                                        </p:attrNameLst>
                                      </p:cBhvr>
                                      <p:to>
                                        <p:strVal val="hidden"/>
                                      </p:to>
                                    </p:set>
                                  </p:childTnLst>
                                </p:cTn>
                              </p:par>
                            </p:childTnLst>
                          </p:cTn>
                        </p:par>
                        <p:par>
                          <p:cTn id="59" fill="hold">
                            <p:stCondLst>
                              <p:cond delay="600"/>
                            </p:stCondLst>
                            <p:childTnLst>
                              <p:par>
                                <p:cTn id="60" presetID="1" presetClass="exit" presetSubtype="0" fill="hold" grpId="1" nodeType="afterEffect">
                                  <p:stCondLst>
                                    <p:cond delay="150"/>
                                  </p:stCondLst>
                                  <p:childTnLst>
                                    <p:set>
                                      <p:cBhvr>
                                        <p:cTn id="61" dur="1" fill="hold">
                                          <p:stCondLst>
                                            <p:cond delay="0"/>
                                          </p:stCondLst>
                                        </p:cTn>
                                        <p:tgtEl>
                                          <p:spTgt spid="49"/>
                                        </p:tgtEl>
                                        <p:attrNameLst>
                                          <p:attrName>style.visibility</p:attrName>
                                        </p:attrNameLst>
                                      </p:cBhvr>
                                      <p:to>
                                        <p:strVal val="hidden"/>
                                      </p:to>
                                    </p:set>
                                  </p:childTnLst>
                                </p:cTn>
                              </p:par>
                            </p:childTnLst>
                          </p:cTn>
                        </p:par>
                        <p:par>
                          <p:cTn id="62" fill="hold">
                            <p:stCondLst>
                              <p:cond delay="750"/>
                            </p:stCondLst>
                            <p:childTnLst>
                              <p:par>
                                <p:cTn id="63" presetID="1" presetClass="exit" presetSubtype="0" fill="hold" grpId="1" nodeType="afterEffect">
                                  <p:stCondLst>
                                    <p:cond delay="150"/>
                                  </p:stCondLst>
                                  <p:childTnLst>
                                    <p:set>
                                      <p:cBhvr>
                                        <p:cTn id="64" dur="1" fill="hold">
                                          <p:stCondLst>
                                            <p:cond delay="0"/>
                                          </p:stCondLst>
                                        </p:cTn>
                                        <p:tgtEl>
                                          <p:spTgt spid="8"/>
                                        </p:tgtEl>
                                        <p:attrNameLst>
                                          <p:attrName>style.visibility</p:attrName>
                                        </p:attrNameLst>
                                      </p:cBhvr>
                                      <p:to>
                                        <p:strVal val="hidden"/>
                                      </p:to>
                                    </p:set>
                                  </p:childTnLst>
                                </p:cTn>
                              </p:par>
                            </p:childTnLst>
                          </p:cTn>
                        </p:par>
                        <p:par>
                          <p:cTn id="65" fill="hold">
                            <p:stCondLst>
                              <p:cond delay="900"/>
                            </p:stCondLst>
                            <p:childTnLst>
                              <p:par>
                                <p:cTn id="66" presetID="1" presetClass="exit" presetSubtype="0" fill="hold" grpId="1" nodeType="afterEffect">
                                  <p:stCondLst>
                                    <p:cond delay="150"/>
                                  </p:stCondLst>
                                  <p:childTnLst>
                                    <p:set>
                                      <p:cBhvr>
                                        <p:cTn id="67" dur="1" fill="hold">
                                          <p:stCondLst>
                                            <p:cond delay="0"/>
                                          </p:stCondLst>
                                        </p:cTn>
                                        <p:tgtEl>
                                          <p:spTgt spid="7"/>
                                        </p:tgtEl>
                                        <p:attrNameLst>
                                          <p:attrName>style.visibility</p:attrName>
                                        </p:attrNameLst>
                                      </p:cBhvr>
                                      <p:to>
                                        <p:strVal val="hidden"/>
                                      </p:to>
                                    </p:set>
                                  </p:childTnLst>
                                </p:cTn>
                              </p:par>
                            </p:childTnLst>
                          </p:cTn>
                        </p:par>
                        <p:par>
                          <p:cTn id="68" fill="hold">
                            <p:stCondLst>
                              <p:cond delay="1050"/>
                            </p:stCondLst>
                            <p:childTnLst>
                              <p:par>
                                <p:cTn id="69" presetID="1" presetClass="exit" presetSubtype="0" fill="hold" grpId="1" nodeType="afterEffect">
                                  <p:stCondLst>
                                    <p:cond delay="150"/>
                                  </p:stCondLst>
                                  <p:childTnLst>
                                    <p:set>
                                      <p:cBhvr>
                                        <p:cTn id="70" dur="1" fill="hold">
                                          <p:stCondLst>
                                            <p:cond delay="0"/>
                                          </p:stCondLst>
                                        </p:cTn>
                                        <p:tgtEl>
                                          <p:spTgt spid="31"/>
                                        </p:tgtEl>
                                        <p:attrNameLst>
                                          <p:attrName>style.visibility</p:attrName>
                                        </p:attrNameLst>
                                      </p:cBhvr>
                                      <p:to>
                                        <p:strVal val="hidden"/>
                                      </p:to>
                                    </p:set>
                                  </p:childTnLst>
                                </p:cTn>
                              </p:par>
                            </p:childTnLst>
                          </p:cTn>
                        </p:par>
                        <p:par>
                          <p:cTn id="71" fill="hold">
                            <p:stCondLst>
                              <p:cond delay="1200"/>
                            </p:stCondLst>
                            <p:childTnLst>
                              <p:par>
                                <p:cTn id="72" presetID="1" presetClass="exit" presetSubtype="0" fill="hold" grpId="1" nodeType="afterEffect">
                                  <p:stCondLst>
                                    <p:cond delay="150"/>
                                  </p:stCondLst>
                                  <p:childTnLst>
                                    <p:set>
                                      <p:cBhvr>
                                        <p:cTn id="73" dur="1" fill="hold">
                                          <p:stCondLst>
                                            <p:cond delay="0"/>
                                          </p:stCondLst>
                                        </p:cTn>
                                        <p:tgtEl>
                                          <p:spTgt spid="5"/>
                                        </p:tgtEl>
                                        <p:attrNameLst>
                                          <p:attrName>style.visibility</p:attrName>
                                        </p:attrNameLst>
                                      </p:cBhvr>
                                      <p:to>
                                        <p:strVal val="hidden"/>
                                      </p:to>
                                    </p:set>
                                  </p:childTnLst>
                                </p:cTn>
                              </p:par>
                            </p:childTnLst>
                          </p:cTn>
                        </p:par>
                        <p:par>
                          <p:cTn id="74" fill="hold">
                            <p:stCondLst>
                              <p:cond delay="1350"/>
                            </p:stCondLst>
                            <p:childTnLst>
                              <p:par>
                                <p:cTn id="75" presetID="1" presetClass="exit" presetSubtype="0" fill="hold" grpId="1" nodeType="afterEffect">
                                  <p:stCondLst>
                                    <p:cond delay="150"/>
                                  </p:stCondLst>
                                  <p:childTnLst>
                                    <p:set>
                                      <p:cBhvr>
                                        <p:cTn id="7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11" grpId="0" animBg="1"/>
      <p:bldP spid="11" grpId="1" animBg="1"/>
      <p:bldP spid="10" grpId="0" animBg="1"/>
      <p:bldP spid="10" grpId="1" animBg="1"/>
      <p:bldP spid="8" grpId="0" animBg="1"/>
      <p:bldP spid="8" grpId="1" animBg="1"/>
      <p:bldP spid="13" grpId="0" animBg="1"/>
      <p:bldP spid="13" grpId="1" animBg="1"/>
      <p:bldP spid="27" grpId="0" animBg="1"/>
      <p:bldP spid="27" grpId="1" animBg="1"/>
      <p:bldP spid="7" grpId="0" animBg="1"/>
      <p:bldP spid="7" grpId="1" animBg="1"/>
      <p:bldP spid="6" grpId="0" animBg="1"/>
      <p:bldP spid="6" grpId="1" animBg="1"/>
      <p:bldP spid="5" grpId="0" animBg="1"/>
      <p:bldP spid="5" grpId="1" animBg="1"/>
      <p:bldP spid="31" grpId="0" animBg="1"/>
      <p:bldP spid="31" grpId="1" animBg="1"/>
      <p:bldP spid="32" grpId="0" animBg="1"/>
      <p:bldP spid="49" grpId="0" animBg="1"/>
      <p:bldP spid="49"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31286A9-ACBC-4225-851B-56940C4DFCCD}"/>
              </a:ext>
            </a:extLst>
          </p:cNvPr>
          <p:cNvSpPr>
            <a:spLocks noGrp="1"/>
          </p:cNvSpPr>
          <p:nvPr>
            <p:ph type="title"/>
          </p:nvPr>
        </p:nvSpPr>
        <p:spPr/>
        <p:txBody>
          <a:bodyPr/>
          <a:lstStyle/>
          <a:p>
            <a:r>
              <a:rPr lang="pt-BR" dirty="0"/>
              <a:t>De onde viemos e para onde vamos</a:t>
            </a:r>
          </a:p>
        </p:txBody>
      </p:sp>
      <p:sp>
        <p:nvSpPr>
          <p:cNvPr id="32" name="Retângulo 31">
            <a:extLst>
              <a:ext uri="{FF2B5EF4-FFF2-40B4-BE49-F238E27FC236}">
                <a16:creationId xmlns:a16="http://schemas.microsoft.com/office/drawing/2014/main" id="{BE444FF3-E041-40D2-A2E0-53EC3C4D15A7}"/>
              </a:ext>
            </a:extLst>
          </p:cNvPr>
          <p:cNvSpPr/>
          <p:nvPr/>
        </p:nvSpPr>
        <p:spPr>
          <a:xfrm>
            <a:off x="2321738" y="2175321"/>
            <a:ext cx="828000" cy="1350000"/>
          </a:xfrm>
          <a:prstGeom prst="rect">
            <a:avLst/>
          </a:prstGeom>
          <a:solidFill>
            <a:schemeClr val="bg1">
              <a:lumMod val="8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378"/>
            <a:r>
              <a:rPr lang="pt-BR" sz="1200" b="1" dirty="0">
                <a:solidFill>
                  <a:srgbClr val="000000"/>
                </a:solidFill>
                <a:latin typeface="Arial"/>
              </a:rPr>
              <a:t>App</a:t>
            </a:r>
          </a:p>
          <a:p>
            <a:pPr algn="ctr" defTabSz="914378"/>
            <a:endParaRPr lang="pt-BR" sz="1200" dirty="0">
              <a:solidFill>
                <a:srgbClr val="000000"/>
              </a:solidFill>
              <a:latin typeface="Arial"/>
            </a:endParaRPr>
          </a:p>
          <a:p>
            <a:pPr algn="ctr" defTabSz="914378"/>
            <a:r>
              <a:rPr lang="pt-BR" sz="1100" dirty="0">
                <a:solidFill>
                  <a:srgbClr val="000000"/>
                </a:solidFill>
                <a:latin typeface="Arial"/>
              </a:rPr>
              <a:t>V1</a:t>
            </a:r>
          </a:p>
          <a:p>
            <a:pPr algn="ctr" defTabSz="914378"/>
            <a:endParaRPr lang="pt-BR" sz="1100" dirty="0">
              <a:solidFill>
                <a:srgbClr val="000000"/>
              </a:solidFill>
              <a:latin typeface="Arial"/>
            </a:endParaRPr>
          </a:p>
          <a:p>
            <a:pPr algn="ctr" defTabSz="914378"/>
            <a:r>
              <a:rPr lang="pt-BR" sz="1100" dirty="0">
                <a:solidFill>
                  <a:srgbClr val="000000"/>
                </a:solidFill>
                <a:latin typeface="Arial"/>
              </a:rPr>
              <a:t>12/11</a:t>
            </a:r>
          </a:p>
          <a:p>
            <a:pPr algn="ctr" defTabSz="914378"/>
            <a:r>
              <a:rPr lang="pt-BR" sz="1100" dirty="0">
                <a:solidFill>
                  <a:srgbClr val="000000"/>
                </a:solidFill>
                <a:latin typeface="Arial"/>
              </a:rPr>
              <a:t>ETI</a:t>
            </a:r>
          </a:p>
        </p:txBody>
      </p:sp>
      <p:sp>
        <p:nvSpPr>
          <p:cNvPr id="16" name="Retângulo 15">
            <a:extLst>
              <a:ext uri="{FF2B5EF4-FFF2-40B4-BE49-F238E27FC236}">
                <a16:creationId xmlns:a16="http://schemas.microsoft.com/office/drawing/2014/main" id="{A6198B63-139A-4BA5-A71C-7F527C07332E}"/>
              </a:ext>
            </a:extLst>
          </p:cNvPr>
          <p:cNvSpPr/>
          <p:nvPr/>
        </p:nvSpPr>
        <p:spPr>
          <a:xfrm>
            <a:off x="3675889" y="2175321"/>
            <a:ext cx="828000" cy="1350000"/>
          </a:xfrm>
          <a:prstGeom prst="rect">
            <a:avLst/>
          </a:prstGeom>
          <a:solidFill>
            <a:schemeClr val="bg1">
              <a:lumMod val="8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378"/>
            <a:r>
              <a:rPr lang="pt-BR" sz="1200" b="1" dirty="0">
                <a:solidFill>
                  <a:srgbClr val="000000"/>
                </a:solidFill>
                <a:latin typeface="Arial"/>
              </a:rPr>
              <a:t>App</a:t>
            </a:r>
          </a:p>
          <a:p>
            <a:pPr algn="ctr" defTabSz="914378"/>
            <a:endParaRPr lang="pt-BR" sz="1200" dirty="0">
              <a:solidFill>
                <a:srgbClr val="000000"/>
              </a:solidFill>
              <a:latin typeface="Arial"/>
            </a:endParaRPr>
          </a:p>
          <a:p>
            <a:pPr algn="ctr" defTabSz="914378"/>
            <a:r>
              <a:rPr lang="pt-BR" sz="1100" dirty="0">
                <a:solidFill>
                  <a:srgbClr val="000000"/>
                </a:solidFill>
                <a:latin typeface="Arial"/>
              </a:rPr>
              <a:t>V2</a:t>
            </a:r>
          </a:p>
          <a:p>
            <a:pPr algn="ctr" defTabSz="914378"/>
            <a:endParaRPr lang="pt-BR" sz="1100" dirty="0">
              <a:solidFill>
                <a:srgbClr val="000000"/>
              </a:solidFill>
              <a:latin typeface="Arial"/>
            </a:endParaRPr>
          </a:p>
          <a:p>
            <a:pPr algn="ctr" defTabSz="914378"/>
            <a:r>
              <a:rPr lang="pt-BR" sz="1100" dirty="0">
                <a:solidFill>
                  <a:srgbClr val="000000"/>
                </a:solidFill>
                <a:latin typeface="Arial"/>
              </a:rPr>
              <a:t>15/11</a:t>
            </a:r>
          </a:p>
          <a:p>
            <a:pPr algn="ctr" defTabSz="914378"/>
            <a:r>
              <a:rPr lang="pt-BR" sz="1100" dirty="0">
                <a:solidFill>
                  <a:srgbClr val="000000"/>
                </a:solidFill>
                <a:latin typeface="Arial"/>
              </a:rPr>
              <a:t>ETI</a:t>
            </a:r>
          </a:p>
        </p:txBody>
      </p:sp>
      <p:sp>
        <p:nvSpPr>
          <p:cNvPr id="17" name="Retângulo 16">
            <a:extLst>
              <a:ext uri="{FF2B5EF4-FFF2-40B4-BE49-F238E27FC236}">
                <a16:creationId xmlns:a16="http://schemas.microsoft.com/office/drawing/2014/main" id="{2B2BD675-BF75-490D-8110-76C2563D91F5}"/>
              </a:ext>
            </a:extLst>
          </p:cNvPr>
          <p:cNvSpPr/>
          <p:nvPr/>
        </p:nvSpPr>
        <p:spPr>
          <a:xfrm>
            <a:off x="5030040" y="2175321"/>
            <a:ext cx="828000" cy="1350000"/>
          </a:xfrm>
          <a:prstGeom prst="rect">
            <a:avLst/>
          </a:prstGeom>
          <a:solidFill>
            <a:schemeClr val="bg1">
              <a:lumMod val="8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378"/>
            <a:r>
              <a:rPr lang="pt-BR" sz="1200" b="1" dirty="0">
                <a:solidFill>
                  <a:srgbClr val="000000"/>
                </a:solidFill>
                <a:latin typeface="Arial"/>
              </a:rPr>
              <a:t>App</a:t>
            </a:r>
          </a:p>
          <a:p>
            <a:pPr algn="ctr" defTabSz="914378"/>
            <a:endParaRPr lang="pt-BR" sz="1100" dirty="0">
              <a:solidFill>
                <a:srgbClr val="000000"/>
              </a:solidFill>
              <a:latin typeface="Arial"/>
            </a:endParaRPr>
          </a:p>
          <a:p>
            <a:pPr algn="ctr" defTabSz="914378"/>
            <a:r>
              <a:rPr lang="pt-BR" sz="1100" dirty="0">
                <a:solidFill>
                  <a:srgbClr val="000000"/>
                </a:solidFill>
                <a:latin typeface="Arial"/>
              </a:rPr>
              <a:t>V3</a:t>
            </a:r>
          </a:p>
          <a:p>
            <a:pPr algn="ctr" defTabSz="914378"/>
            <a:endParaRPr lang="pt-BR" sz="1100" dirty="0">
              <a:solidFill>
                <a:srgbClr val="000000"/>
              </a:solidFill>
              <a:latin typeface="Arial"/>
            </a:endParaRPr>
          </a:p>
          <a:p>
            <a:pPr algn="ctr" defTabSz="914378"/>
            <a:r>
              <a:rPr lang="pt-BR" sz="1100" dirty="0">
                <a:solidFill>
                  <a:srgbClr val="000000"/>
                </a:solidFill>
                <a:latin typeface="Arial"/>
              </a:rPr>
              <a:t>17/11</a:t>
            </a:r>
          </a:p>
          <a:p>
            <a:pPr algn="ctr" defTabSz="914378"/>
            <a:r>
              <a:rPr lang="pt-BR" sz="1100" dirty="0">
                <a:solidFill>
                  <a:srgbClr val="000000"/>
                </a:solidFill>
                <a:latin typeface="Arial"/>
              </a:rPr>
              <a:t>ETI</a:t>
            </a:r>
          </a:p>
        </p:txBody>
      </p:sp>
      <p:sp>
        <p:nvSpPr>
          <p:cNvPr id="18" name="Retângulo 17">
            <a:extLst>
              <a:ext uri="{FF2B5EF4-FFF2-40B4-BE49-F238E27FC236}">
                <a16:creationId xmlns:a16="http://schemas.microsoft.com/office/drawing/2014/main" id="{9FCA1D2A-91A7-41D4-AA4E-A6E413AEF28B}"/>
              </a:ext>
            </a:extLst>
          </p:cNvPr>
          <p:cNvSpPr/>
          <p:nvPr/>
        </p:nvSpPr>
        <p:spPr>
          <a:xfrm>
            <a:off x="5030040" y="3632512"/>
            <a:ext cx="828000" cy="1350000"/>
          </a:xfrm>
          <a:prstGeom prst="rect">
            <a:avLst/>
          </a:prstGeom>
          <a:solidFill>
            <a:schemeClr val="bg1">
              <a:lumMod val="8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378"/>
            <a:r>
              <a:rPr lang="pt-BR" sz="1200" b="1" dirty="0">
                <a:solidFill>
                  <a:srgbClr val="000000"/>
                </a:solidFill>
                <a:latin typeface="Arial"/>
              </a:rPr>
              <a:t>App</a:t>
            </a:r>
          </a:p>
          <a:p>
            <a:pPr algn="ctr" defTabSz="914378"/>
            <a:endParaRPr lang="pt-BR" sz="1100" dirty="0">
              <a:solidFill>
                <a:srgbClr val="000000"/>
              </a:solidFill>
              <a:latin typeface="Arial"/>
            </a:endParaRPr>
          </a:p>
          <a:p>
            <a:pPr algn="ctr" defTabSz="914378"/>
            <a:r>
              <a:rPr lang="pt-BR" sz="1100" dirty="0">
                <a:solidFill>
                  <a:srgbClr val="000000"/>
                </a:solidFill>
                <a:latin typeface="Arial"/>
              </a:rPr>
              <a:t>New </a:t>
            </a:r>
            <a:r>
              <a:rPr lang="pt-BR" sz="1100" dirty="0" err="1">
                <a:solidFill>
                  <a:srgbClr val="000000"/>
                </a:solidFill>
                <a:latin typeface="Arial"/>
              </a:rPr>
              <a:t>feature</a:t>
            </a:r>
            <a:endParaRPr lang="pt-BR" sz="1100" dirty="0">
              <a:solidFill>
                <a:srgbClr val="000000"/>
              </a:solidFill>
              <a:latin typeface="Arial"/>
            </a:endParaRPr>
          </a:p>
          <a:p>
            <a:pPr algn="ctr" defTabSz="914378"/>
            <a:endParaRPr lang="pt-BR" sz="1100" dirty="0">
              <a:solidFill>
                <a:srgbClr val="000000"/>
              </a:solidFill>
              <a:latin typeface="Arial"/>
            </a:endParaRPr>
          </a:p>
          <a:p>
            <a:pPr algn="ctr" defTabSz="914378"/>
            <a:r>
              <a:rPr lang="pt-BR" sz="1200" dirty="0">
                <a:solidFill>
                  <a:srgbClr val="000000"/>
                </a:solidFill>
                <a:latin typeface="Arial"/>
              </a:rPr>
              <a:t>16/11</a:t>
            </a:r>
          </a:p>
          <a:p>
            <a:pPr algn="ctr" defTabSz="914378"/>
            <a:r>
              <a:rPr lang="pt-BR" sz="1200" dirty="0">
                <a:solidFill>
                  <a:srgbClr val="000000"/>
                </a:solidFill>
                <a:latin typeface="Arial"/>
              </a:rPr>
              <a:t>LRO</a:t>
            </a:r>
          </a:p>
        </p:txBody>
      </p:sp>
      <p:sp>
        <p:nvSpPr>
          <p:cNvPr id="19" name="Retângulo 18">
            <a:extLst>
              <a:ext uri="{FF2B5EF4-FFF2-40B4-BE49-F238E27FC236}">
                <a16:creationId xmlns:a16="http://schemas.microsoft.com/office/drawing/2014/main" id="{796BA4C2-ECB4-4D00-8855-5F79C11BDE42}"/>
              </a:ext>
            </a:extLst>
          </p:cNvPr>
          <p:cNvSpPr/>
          <p:nvPr/>
        </p:nvSpPr>
        <p:spPr>
          <a:xfrm>
            <a:off x="6384191" y="2175321"/>
            <a:ext cx="828000" cy="1350000"/>
          </a:xfrm>
          <a:prstGeom prst="rect">
            <a:avLst/>
          </a:prstGeom>
          <a:solidFill>
            <a:schemeClr val="bg1">
              <a:lumMod val="8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378"/>
            <a:r>
              <a:rPr lang="pt-BR" sz="1200" b="1" dirty="0">
                <a:solidFill>
                  <a:srgbClr val="000000"/>
                </a:solidFill>
                <a:latin typeface="Arial"/>
              </a:rPr>
              <a:t>App</a:t>
            </a:r>
          </a:p>
          <a:p>
            <a:pPr algn="ctr" defTabSz="914378"/>
            <a:endParaRPr lang="pt-BR" sz="1100" dirty="0">
              <a:solidFill>
                <a:srgbClr val="000000"/>
              </a:solidFill>
              <a:latin typeface="Arial"/>
            </a:endParaRPr>
          </a:p>
          <a:p>
            <a:pPr algn="ctr" defTabSz="914378"/>
            <a:r>
              <a:rPr lang="pt-BR" sz="1100" dirty="0">
                <a:solidFill>
                  <a:srgbClr val="000000"/>
                </a:solidFill>
                <a:latin typeface="Arial"/>
              </a:rPr>
              <a:t>V4</a:t>
            </a:r>
          </a:p>
          <a:p>
            <a:pPr algn="ctr" defTabSz="914378"/>
            <a:endParaRPr lang="pt-BR" sz="1100" dirty="0">
              <a:solidFill>
                <a:srgbClr val="000000"/>
              </a:solidFill>
              <a:latin typeface="Arial"/>
            </a:endParaRPr>
          </a:p>
          <a:p>
            <a:pPr algn="ctr" defTabSz="914378"/>
            <a:r>
              <a:rPr lang="pt-BR" sz="1100" dirty="0">
                <a:solidFill>
                  <a:srgbClr val="000000"/>
                </a:solidFill>
                <a:latin typeface="Arial"/>
              </a:rPr>
              <a:t>20/11</a:t>
            </a:r>
          </a:p>
          <a:p>
            <a:pPr algn="ctr" defTabSz="914378"/>
            <a:r>
              <a:rPr lang="pt-BR" sz="1100" dirty="0">
                <a:solidFill>
                  <a:srgbClr val="000000"/>
                </a:solidFill>
                <a:latin typeface="Arial"/>
              </a:rPr>
              <a:t>ETI</a:t>
            </a:r>
          </a:p>
        </p:txBody>
      </p:sp>
      <p:sp>
        <p:nvSpPr>
          <p:cNvPr id="20" name="Retângulo 19">
            <a:extLst>
              <a:ext uri="{FF2B5EF4-FFF2-40B4-BE49-F238E27FC236}">
                <a16:creationId xmlns:a16="http://schemas.microsoft.com/office/drawing/2014/main" id="{5A4C67F2-24A7-492F-9DD3-4E77CE0E9BD7}"/>
              </a:ext>
            </a:extLst>
          </p:cNvPr>
          <p:cNvSpPr/>
          <p:nvPr/>
        </p:nvSpPr>
        <p:spPr>
          <a:xfrm>
            <a:off x="7738342" y="2175321"/>
            <a:ext cx="828000" cy="1350000"/>
          </a:xfrm>
          <a:prstGeom prst="rect">
            <a:avLst/>
          </a:prstGeom>
          <a:solidFill>
            <a:schemeClr val="bg1">
              <a:lumMod val="8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378"/>
            <a:r>
              <a:rPr lang="pt-BR" sz="1200" b="1" dirty="0">
                <a:solidFill>
                  <a:srgbClr val="000000"/>
                </a:solidFill>
                <a:latin typeface="Arial"/>
              </a:rPr>
              <a:t>App</a:t>
            </a:r>
          </a:p>
          <a:p>
            <a:pPr algn="ctr" defTabSz="914378"/>
            <a:endParaRPr lang="pt-BR" sz="1100" dirty="0">
              <a:solidFill>
                <a:srgbClr val="000000"/>
              </a:solidFill>
              <a:latin typeface="Arial"/>
            </a:endParaRPr>
          </a:p>
          <a:p>
            <a:pPr algn="ctr" defTabSz="914378"/>
            <a:r>
              <a:rPr lang="pt-BR" sz="1100" dirty="0">
                <a:solidFill>
                  <a:srgbClr val="000000"/>
                </a:solidFill>
                <a:latin typeface="Arial"/>
              </a:rPr>
              <a:t>V5</a:t>
            </a:r>
          </a:p>
          <a:p>
            <a:pPr algn="ctr" defTabSz="914378"/>
            <a:endParaRPr lang="pt-BR" sz="1100" dirty="0">
              <a:solidFill>
                <a:srgbClr val="000000"/>
              </a:solidFill>
              <a:latin typeface="Arial"/>
            </a:endParaRPr>
          </a:p>
          <a:p>
            <a:pPr algn="ctr" defTabSz="914378"/>
            <a:r>
              <a:rPr lang="pt-BR" sz="1100" dirty="0">
                <a:solidFill>
                  <a:srgbClr val="000000"/>
                </a:solidFill>
                <a:latin typeface="Arial"/>
              </a:rPr>
              <a:t>25/11</a:t>
            </a:r>
          </a:p>
          <a:p>
            <a:pPr algn="ctr" defTabSz="914378"/>
            <a:r>
              <a:rPr lang="pt-BR" sz="1100" dirty="0">
                <a:solidFill>
                  <a:srgbClr val="000000"/>
                </a:solidFill>
                <a:latin typeface="Arial"/>
              </a:rPr>
              <a:t>LRO</a:t>
            </a:r>
          </a:p>
          <a:p>
            <a:pPr algn="ctr" defTabSz="914378"/>
            <a:endParaRPr lang="pt-BR" sz="1100" dirty="0">
              <a:solidFill>
                <a:srgbClr val="000000"/>
              </a:solidFill>
              <a:latin typeface="Arial"/>
            </a:endParaRPr>
          </a:p>
        </p:txBody>
      </p:sp>
      <p:sp>
        <p:nvSpPr>
          <p:cNvPr id="21" name="Retângulo 20">
            <a:extLst>
              <a:ext uri="{FF2B5EF4-FFF2-40B4-BE49-F238E27FC236}">
                <a16:creationId xmlns:a16="http://schemas.microsoft.com/office/drawing/2014/main" id="{02C5389C-91A0-4EBF-B7EB-0445F63B0164}"/>
              </a:ext>
            </a:extLst>
          </p:cNvPr>
          <p:cNvSpPr/>
          <p:nvPr/>
        </p:nvSpPr>
        <p:spPr>
          <a:xfrm>
            <a:off x="6384191" y="727564"/>
            <a:ext cx="828000" cy="1350000"/>
          </a:xfrm>
          <a:prstGeom prst="rect">
            <a:avLst/>
          </a:prstGeom>
          <a:solidFill>
            <a:schemeClr val="bg1">
              <a:lumMod val="85000"/>
            </a:schemeClr>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14378"/>
            <a:r>
              <a:rPr lang="pt-BR" sz="1200" b="1" dirty="0">
                <a:solidFill>
                  <a:srgbClr val="000000"/>
                </a:solidFill>
                <a:latin typeface="Arial"/>
              </a:rPr>
              <a:t>App</a:t>
            </a:r>
          </a:p>
          <a:p>
            <a:pPr algn="ctr" defTabSz="914378"/>
            <a:endParaRPr lang="pt-BR" sz="1100" dirty="0">
              <a:solidFill>
                <a:srgbClr val="000000"/>
              </a:solidFill>
              <a:latin typeface="Arial"/>
            </a:endParaRPr>
          </a:p>
          <a:p>
            <a:pPr algn="ctr" defTabSz="914378"/>
            <a:r>
              <a:rPr lang="pt-BR" sz="1100" dirty="0">
                <a:solidFill>
                  <a:srgbClr val="000000"/>
                </a:solidFill>
                <a:latin typeface="Arial"/>
              </a:rPr>
              <a:t>Bug </a:t>
            </a:r>
            <a:r>
              <a:rPr lang="pt-BR" sz="1100" dirty="0" err="1">
                <a:solidFill>
                  <a:srgbClr val="000000"/>
                </a:solidFill>
                <a:latin typeface="Arial"/>
              </a:rPr>
              <a:t>fix</a:t>
            </a:r>
            <a:endParaRPr lang="pt-BR" sz="1100" dirty="0">
              <a:solidFill>
                <a:srgbClr val="000000"/>
              </a:solidFill>
              <a:latin typeface="Arial"/>
            </a:endParaRPr>
          </a:p>
          <a:p>
            <a:pPr algn="ctr" defTabSz="914378"/>
            <a:endParaRPr lang="pt-BR" sz="1100" dirty="0">
              <a:solidFill>
                <a:srgbClr val="000000"/>
              </a:solidFill>
              <a:latin typeface="Arial"/>
            </a:endParaRPr>
          </a:p>
          <a:p>
            <a:pPr algn="ctr" defTabSz="914378"/>
            <a:r>
              <a:rPr lang="pt-BR" sz="1100" dirty="0">
                <a:solidFill>
                  <a:srgbClr val="000000"/>
                </a:solidFill>
                <a:latin typeface="Arial"/>
              </a:rPr>
              <a:t>24/11</a:t>
            </a:r>
          </a:p>
          <a:p>
            <a:pPr algn="ctr" defTabSz="914378"/>
            <a:r>
              <a:rPr lang="pt-BR" sz="1100" dirty="0">
                <a:solidFill>
                  <a:srgbClr val="000000"/>
                </a:solidFill>
                <a:latin typeface="Arial"/>
              </a:rPr>
              <a:t>MCO</a:t>
            </a:r>
          </a:p>
        </p:txBody>
      </p:sp>
      <p:cxnSp>
        <p:nvCxnSpPr>
          <p:cNvPr id="3" name="Conector de Seta Reta 2">
            <a:extLst>
              <a:ext uri="{FF2B5EF4-FFF2-40B4-BE49-F238E27FC236}">
                <a16:creationId xmlns:a16="http://schemas.microsoft.com/office/drawing/2014/main" id="{C4755DE2-BA58-406D-B0CD-8A431BE4EAC5}"/>
              </a:ext>
            </a:extLst>
          </p:cNvPr>
          <p:cNvCxnSpPr>
            <a:stCxn id="32" idx="3"/>
            <a:endCxn id="16" idx="1"/>
          </p:cNvCxnSpPr>
          <p:nvPr/>
        </p:nvCxnSpPr>
        <p:spPr>
          <a:xfrm>
            <a:off x="3149739" y="2850321"/>
            <a:ext cx="5261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29AFA61F-7020-46D7-8B16-56E3C8E4EF58}"/>
              </a:ext>
            </a:extLst>
          </p:cNvPr>
          <p:cNvCxnSpPr>
            <a:cxnSpLocks/>
            <a:stCxn id="16" idx="3"/>
            <a:endCxn id="17" idx="1"/>
          </p:cNvCxnSpPr>
          <p:nvPr/>
        </p:nvCxnSpPr>
        <p:spPr>
          <a:xfrm>
            <a:off x="4503890" y="2850321"/>
            <a:ext cx="5261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14C113C9-959D-42EE-AC9F-9E85FC7805DC}"/>
              </a:ext>
            </a:extLst>
          </p:cNvPr>
          <p:cNvCxnSpPr>
            <a:cxnSpLocks/>
            <a:stCxn id="17" idx="3"/>
            <a:endCxn id="19" idx="1"/>
          </p:cNvCxnSpPr>
          <p:nvPr/>
        </p:nvCxnSpPr>
        <p:spPr>
          <a:xfrm>
            <a:off x="5858041" y="2850321"/>
            <a:ext cx="5261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6B595BC8-2A19-42A8-8260-B4D97B2C588F}"/>
              </a:ext>
            </a:extLst>
          </p:cNvPr>
          <p:cNvCxnSpPr>
            <a:cxnSpLocks/>
            <a:stCxn id="19" idx="3"/>
            <a:endCxn id="20" idx="1"/>
          </p:cNvCxnSpPr>
          <p:nvPr/>
        </p:nvCxnSpPr>
        <p:spPr>
          <a:xfrm>
            <a:off x="7212192" y="2850321"/>
            <a:ext cx="5261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do 25">
            <a:extLst>
              <a:ext uri="{FF2B5EF4-FFF2-40B4-BE49-F238E27FC236}">
                <a16:creationId xmlns:a16="http://schemas.microsoft.com/office/drawing/2014/main" id="{E2A22A74-59A6-486A-B244-B44C76786CAB}"/>
              </a:ext>
            </a:extLst>
          </p:cNvPr>
          <p:cNvCxnSpPr>
            <a:stCxn id="16" idx="3"/>
            <a:endCxn id="18" idx="1"/>
          </p:cNvCxnSpPr>
          <p:nvPr/>
        </p:nvCxnSpPr>
        <p:spPr>
          <a:xfrm>
            <a:off x="4503890" y="2850322"/>
            <a:ext cx="526151" cy="145719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Angulado 32">
            <a:extLst>
              <a:ext uri="{FF2B5EF4-FFF2-40B4-BE49-F238E27FC236}">
                <a16:creationId xmlns:a16="http://schemas.microsoft.com/office/drawing/2014/main" id="{845D0E43-2CD1-4069-B25B-E589CC7853C6}"/>
              </a:ext>
            </a:extLst>
          </p:cNvPr>
          <p:cNvCxnSpPr>
            <a:cxnSpLocks/>
            <a:stCxn id="18" idx="3"/>
          </p:cNvCxnSpPr>
          <p:nvPr/>
        </p:nvCxnSpPr>
        <p:spPr>
          <a:xfrm>
            <a:off x="5858040" y="4307512"/>
            <a:ext cx="27083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do 35">
            <a:extLst>
              <a:ext uri="{FF2B5EF4-FFF2-40B4-BE49-F238E27FC236}">
                <a16:creationId xmlns:a16="http://schemas.microsoft.com/office/drawing/2014/main" id="{8EF6C168-8A0E-4F14-8AFB-F645BC560984}"/>
              </a:ext>
            </a:extLst>
          </p:cNvPr>
          <p:cNvCxnSpPr>
            <a:stCxn id="21" idx="3"/>
            <a:endCxn id="20" idx="1"/>
          </p:cNvCxnSpPr>
          <p:nvPr/>
        </p:nvCxnSpPr>
        <p:spPr>
          <a:xfrm>
            <a:off x="7212192" y="1402565"/>
            <a:ext cx="526151" cy="144775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7456E80A-CF03-4B0D-AE9A-25711E760FE0}"/>
              </a:ext>
            </a:extLst>
          </p:cNvPr>
          <p:cNvCxnSpPr>
            <a:stCxn id="19" idx="0"/>
            <a:endCxn id="21" idx="2"/>
          </p:cNvCxnSpPr>
          <p:nvPr/>
        </p:nvCxnSpPr>
        <p:spPr>
          <a:xfrm flipV="1">
            <a:off x="6798191" y="2077565"/>
            <a:ext cx="0" cy="97757"/>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tângulo 40">
            <a:extLst>
              <a:ext uri="{FF2B5EF4-FFF2-40B4-BE49-F238E27FC236}">
                <a16:creationId xmlns:a16="http://schemas.microsoft.com/office/drawing/2014/main" id="{EFEBA378-9E28-421E-9AF3-4A1C0AE1183F}"/>
              </a:ext>
            </a:extLst>
          </p:cNvPr>
          <p:cNvSpPr/>
          <p:nvPr/>
        </p:nvSpPr>
        <p:spPr>
          <a:xfrm>
            <a:off x="313629" y="719998"/>
            <a:ext cx="3521524" cy="306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r>
              <a:rPr lang="pt-BR" sz="1800" b="1" dirty="0" err="1">
                <a:solidFill>
                  <a:srgbClr val="000000"/>
                </a:solidFill>
                <a:latin typeface="Arial"/>
              </a:rPr>
              <a:t>Version</a:t>
            </a:r>
            <a:r>
              <a:rPr lang="pt-BR" sz="1800" b="1" dirty="0">
                <a:solidFill>
                  <a:srgbClr val="000000"/>
                </a:solidFill>
                <a:latin typeface="Arial"/>
              </a:rPr>
              <a:t> </a:t>
            </a:r>
            <a:r>
              <a:rPr lang="pt-BR" sz="1800" b="1" dirty="0" err="1">
                <a:solidFill>
                  <a:srgbClr val="000000"/>
                </a:solidFill>
                <a:latin typeface="Arial"/>
              </a:rPr>
              <a:t>Control</a:t>
            </a:r>
            <a:r>
              <a:rPr lang="pt-BR" sz="1800" b="1" dirty="0">
                <a:solidFill>
                  <a:srgbClr val="000000"/>
                </a:solidFill>
                <a:latin typeface="Arial"/>
              </a:rPr>
              <a:t> System (VCS)</a:t>
            </a:r>
          </a:p>
        </p:txBody>
      </p:sp>
      <p:sp>
        <p:nvSpPr>
          <p:cNvPr id="45" name="Retângulo 44">
            <a:extLst>
              <a:ext uri="{FF2B5EF4-FFF2-40B4-BE49-F238E27FC236}">
                <a16:creationId xmlns:a16="http://schemas.microsoft.com/office/drawing/2014/main" id="{E7E1C230-C131-484D-95D1-E81AB4AD7D00}"/>
              </a:ext>
            </a:extLst>
          </p:cNvPr>
          <p:cNvSpPr/>
          <p:nvPr/>
        </p:nvSpPr>
        <p:spPr>
          <a:xfrm>
            <a:off x="691035" y="1068558"/>
            <a:ext cx="3144118" cy="306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r>
              <a:rPr lang="pt-BR" sz="1800" dirty="0" err="1">
                <a:solidFill>
                  <a:srgbClr val="000000"/>
                </a:solidFill>
                <a:latin typeface="Arial"/>
              </a:rPr>
              <a:t>git</a:t>
            </a:r>
            <a:r>
              <a:rPr lang="pt-BR" sz="1800" dirty="0">
                <a:solidFill>
                  <a:srgbClr val="000000"/>
                </a:solidFill>
                <a:latin typeface="Arial"/>
              </a:rPr>
              <a:t> (2005)</a:t>
            </a:r>
          </a:p>
        </p:txBody>
      </p:sp>
      <p:sp>
        <p:nvSpPr>
          <p:cNvPr id="46" name="Retângulo 45">
            <a:extLst>
              <a:ext uri="{FF2B5EF4-FFF2-40B4-BE49-F238E27FC236}">
                <a16:creationId xmlns:a16="http://schemas.microsoft.com/office/drawing/2014/main" id="{1B6CEF62-0DA5-43D1-880A-CD40DC5E5FF7}"/>
              </a:ext>
            </a:extLst>
          </p:cNvPr>
          <p:cNvSpPr/>
          <p:nvPr/>
        </p:nvSpPr>
        <p:spPr>
          <a:xfrm>
            <a:off x="691035" y="1406645"/>
            <a:ext cx="3144118" cy="306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r>
              <a:rPr lang="pt-BR" sz="1800" dirty="0">
                <a:solidFill>
                  <a:srgbClr val="000000"/>
                </a:solidFill>
                <a:latin typeface="Arial"/>
              </a:rPr>
              <a:t>RCS (1982)</a:t>
            </a:r>
          </a:p>
        </p:txBody>
      </p:sp>
      <p:pic>
        <p:nvPicPr>
          <p:cNvPr id="2050" name="Picture 2" descr="Linux não terá mais termos considerados racistas em seu kernel. Entenda. -  Programadores Brasil">
            <a:extLst>
              <a:ext uri="{FF2B5EF4-FFF2-40B4-BE49-F238E27FC236}">
                <a16:creationId xmlns:a16="http://schemas.microsoft.com/office/drawing/2014/main" id="{23E09BE6-1A3C-4F70-BECC-3CDE45114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451" y="1053847"/>
            <a:ext cx="1093439" cy="783975"/>
          </a:xfrm>
          <a:prstGeom prst="rect">
            <a:avLst/>
          </a:prstGeom>
          <a:noFill/>
          <a:extLst>
            <a:ext uri="{909E8E84-426E-40DD-AFC4-6F175D3DCCD1}">
              <a14:hiddenFill xmlns:a14="http://schemas.microsoft.com/office/drawing/2010/main">
                <a:solidFill>
                  <a:srgbClr val="FFFFFF"/>
                </a:solidFill>
              </a14:hiddenFill>
            </a:ext>
          </a:extLst>
        </p:spPr>
      </p:pic>
      <p:sp>
        <p:nvSpPr>
          <p:cNvPr id="50" name="CaixaDeTexto 49">
            <a:extLst>
              <a:ext uri="{FF2B5EF4-FFF2-40B4-BE49-F238E27FC236}">
                <a16:creationId xmlns:a16="http://schemas.microsoft.com/office/drawing/2014/main" id="{03068758-BD54-44C2-B8F0-AA7952F066E3}"/>
              </a:ext>
            </a:extLst>
          </p:cNvPr>
          <p:cNvSpPr txBox="1"/>
          <p:nvPr/>
        </p:nvSpPr>
        <p:spPr>
          <a:xfrm>
            <a:off x="132579" y="4855562"/>
            <a:ext cx="4603072" cy="230832"/>
          </a:xfrm>
          <a:prstGeom prst="rect">
            <a:avLst/>
          </a:prstGeom>
          <a:noFill/>
        </p:spPr>
        <p:txBody>
          <a:bodyPr wrap="square">
            <a:spAutoFit/>
          </a:bodyPr>
          <a:lstStyle/>
          <a:p>
            <a:pPr defTabSz="914378"/>
            <a:r>
              <a:rPr lang="pt-BR" sz="900" dirty="0"/>
              <a:t>https://en.wikipedia.org/wiki/Version_control</a:t>
            </a:r>
          </a:p>
        </p:txBody>
      </p:sp>
    </p:spTree>
    <p:extLst>
      <p:ext uri="{BB962C8B-B14F-4D97-AF65-F5344CB8AC3E}">
        <p14:creationId xmlns:p14="http://schemas.microsoft.com/office/powerpoint/2010/main" val="8229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41" grpId="0"/>
      <p:bldP spid="45" grpId="0"/>
      <p:bldP spid="46"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p:nvPr/>
        </p:nvSpPr>
        <p:spPr>
          <a:xfrm>
            <a:off x="407775" y="718000"/>
            <a:ext cx="8130900" cy="8781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000000"/>
              </a:buClr>
              <a:buSzPts val="6000"/>
              <a:buFont typeface="Rubik"/>
              <a:buNone/>
            </a:pPr>
            <a:r>
              <a:rPr lang="pt-BR" sz="2400" b="1">
                <a:latin typeface="Rubik"/>
                <a:ea typeface="Rubik"/>
                <a:cs typeface="Rubik"/>
                <a:sym typeface="Rubik"/>
              </a:rPr>
              <a:t>FAZER COLABORAÇÃO E INTERAÇÃO EM TEMPO REAL ANOTANDO, ESCREVENDO, PREENCHENDO</a:t>
            </a:r>
            <a:endParaRPr sz="2400"/>
          </a:p>
        </p:txBody>
      </p:sp>
      <p:sp>
        <p:nvSpPr>
          <p:cNvPr id="145" name="Google Shape;145;p32"/>
          <p:cNvSpPr txBox="1"/>
          <p:nvPr/>
        </p:nvSpPr>
        <p:spPr>
          <a:xfrm>
            <a:off x="1093575" y="3992350"/>
            <a:ext cx="6697800" cy="615600"/>
          </a:xfrm>
          <a:prstGeom prst="rect">
            <a:avLst/>
          </a:prstGeom>
          <a:noFill/>
          <a:ln>
            <a:noFill/>
          </a:ln>
        </p:spPr>
        <p:txBody>
          <a:bodyPr spcFirstLastPara="1" wrap="square" lIns="19050" tIns="19050" rIns="19050" bIns="19050" anchor="ctr" anchorCtr="0">
            <a:noAutofit/>
          </a:bodyPr>
          <a:lstStyle/>
          <a:p>
            <a:pPr marL="0" marR="0" lvl="0" indent="0" algn="ctr" rtl="0">
              <a:lnSpc>
                <a:spcPct val="80000"/>
              </a:lnSpc>
              <a:spcBef>
                <a:spcPts val="0"/>
              </a:spcBef>
              <a:spcAft>
                <a:spcPts val="0"/>
              </a:spcAft>
              <a:buClr>
                <a:srgbClr val="000000"/>
              </a:buClr>
              <a:buSzPts val="6000"/>
              <a:buFont typeface="Rubik"/>
              <a:buNone/>
            </a:pPr>
            <a:r>
              <a:rPr lang="pt-BR" b="1">
                <a:latin typeface="Rubik"/>
                <a:ea typeface="Rubik"/>
                <a:cs typeface="Rubik"/>
                <a:sym typeface="Rubik"/>
              </a:rPr>
              <a:t>NÃO USAR COMO DOCUMENTAÇÃO PORQUE É TEMPORÁRIO, SAIU DA SALA APAGA. PARA DOCUMENTAR USAR OUTRAS FERRAMENTAS </a:t>
            </a:r>
            <a:endParaRPr/>
          </a:p>
        </p:txBody>
      </p:sp>
      <p:pic>
        <p:nvPicPr>
          <p:cNvPr id="146" name="Google Shape;146;p32"/>
          <p:cNvPicPr preferRelativeResize="0"/>
          <p:nvPr/>
        </p:nvPicPr>
        <p:blipFill>
          <a:blip r:embed="rId3">
            <a:alphaModFix/>
          </a:blip>
          <a:stretch>
            <a:fillRect/>
          </a:stretch>
        </p:blipFill>
        <p:spPr>
          <a:xfrm>
            <a:off x="962188" y="1640325"/>
            <a:ext cx="6497654" cy="1676565"/>
          </a:xfrm>
          <a:prstGeom prst="rect">
            <a:avLst/>
          </a:prstGeom>
          <a:noFill/>
          <a:ln>
            <a:noFill/>
          </a:ln>
        </p:spPr>
      </p:pic>
      <p:sp>
        <p:nvSpPr>
          <p:cNvPr id="147" name="Google Shape;147;p32"/>
          <p:cNvSpPr/>
          <p:nvPr/>
        </p:nvSpPr>
        <p:spPr>
          <a:xfrm>
            <a:off x="4447175" y="2571750"/>
            <a:ext cx="972900" cy="1191900"/>
          </a:xfrm>
          <a:prstGeom prst="rect">
            <a:avLst/>
          </a:prstGeom>
          <a:noFill/>
          <a:ln w="114300" cap="flat" cmpd="sng">
            <a:solidFill>
              <a:srgbClr val="67F71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19C5E8-064D-4F6F-AF03-D40D44788C09}"/>
              </a:ext>
            </a:extLst>
          </p:cNvPr>
          <p:cNvSpPr>
            <a:spLocks noGrp="1"/>
          </p:cNvSpPr>
          <p:nvPr>
            <p:ph type="title"/>
          </p:nvPr>
        </p:nvSpPr>
        <p:spPr/>
        <p:txBody>
          <a:bodyPr/>
          <a:lstStyle/>
          <a:p>
            <a:r>
              <a:rPr lang="pt-BR" dirty="0"/>
              <a:t>Serviços na nuvem (ex. AWS)</a:t>
            </a:r>
          </a:p>
        </p:txBody>
      </p:sp>
      <p:sp>
        <p:nvSpPr>
          <p:cNvPr id="3" name="Espaço Reservado para Texto 2">
            <a:extLst>
              <a:ext uri="{FF2B5EF4-FFF2-40B4-BE49-F238E27FC236}">
                <a16:creationId xmlns:a16="http://schemas.microsoft.com/office/drawing/2014/main" id="{A7275F2A-D8AE-4EF8-BA29-48B4DA5C8FAE}"/>
              </a:ext>
            </a:extLst>
          </p:cNvPr>
          <p:cNvSpPr>
            <a:spLocks noGrp="1"/>
          </p:cNvSpPr>
          <p:nvPr>
            <p:ph type="body" sz="quarter" idx="4294967295"/>
          </p:nvPr>
        </p:nvSpPr>
        <p:spPr>
          <a:xfrm>
            <a:off x="0" y="4676775"/>
            <a:ext cx="6969125" cy="393700"/>
          </a:xfrm>
          <a:prstGeom prst="rect">
            <a:avLst/>
          </a:prstGeom>
        </p:spPr>
        <p:txBody>
          <a:bodyPr/>
          <a:lstStyle/>
          <a:p>
            <a:r>
              <a:rPr lang="pt-BR" sz="900" dirty="0"/>
              <a:t>Fonte: https://build5nines.com/microsoft-azure-icon-set-download/</a:t>
            </a:r>
          </a:p>
        </p:txBody>
      </p:sp>
      <p:pic>
        <p:nvPicPr>
          <p:cNvPr id="6" name="Picture 2" descr="AWS icons | Design Elements for AWS architecture diagrams | Diagram  architecture, Aws architecture diagram, Design elements">
            <a:extLst>
              <a:ext uri="{FF2B5EF4-FFF2-40B4-BE49-F238E27FC236}">
                <a16:creationId xmlns:a16="http://schemas.microsoft.com/office/drawing/2014/main" id="{A0052052-E971-41C1-B0AC-87FE241DEA1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61939" y="950913"/>
            <a:ext cx="6108381" cy="36895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WS icons | Design Elements for AWS architecture diagrams | Diagram  architecture, Aws architecture diagram, Design elements">
            <a:extLst>
              <a:ext uri="{FF2B5EF4-FFF2-40B4-BE49-F238E27FC236}">
                <a16:creationId xmlns:a16="http://schemas.microsoft.com/office/drawing/2014/main" id="{BDB40F7D-F43A-4595-8E38-4693FDCD31F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2"/>
          <a:stretch/>
        </p:blipFill>
        <p:spPr bwMode="auto">
          <a:xfrm>
            <a:off x="6370321" y="950913"/>
            <a:ext cx="2461830" cy="7324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WS icons | Design Elements for AWS architecture diagrams | Diagram  architecture, Aws architecture diagram, Design elements">
            <a:extLst>
              <a:ext uri="{FF2B5EF4-FFF2-40B4-BE49-F238E27FC236}">
                <a16:creationId xmlns:a16="http://schemas.microsoft.com/office/drawing/2014/main" id="{C0A7E9B9-8F01-4403-BD3D-B7E552EFCC10}"/>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509574" y="1537101"/>
            <a:ext cx="2006727" cy="73249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2B504380-E92A-4015-9836-80A016B5648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245895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984A2A-DDBC-4C79-AD74-2BCD675342B6}"/>
              </a:ext>
            </a:extLst>
          </p:cNvPr>
          <p:cNvSpPr>
            <a:spLocks noGrp="1"/>
          </p:cNvSpPr>
          <p:nvPr>
            <p:ph type="title"/>
          </p:nvPr>
        </p:nvSpPr>
        <p:spPr/>
        <p:txBody>
          <a:bodyPr/>
          <a:lstStyle/>
          <a:p>
            <a:r>
              <a:rPr lang="pt-BR" dirty="0"/>
              <a:t>Serviços na nuvem: GCP (Google)</a:t>
            </a:r>
          </a:p>
        </p:txBody>
      </p:sp>
      <p:sp>
        <p:nvSpPr>
          <p:cNvPr id="3" name="Espaço Reservado para Texto 2">
            <a:extLst>
              <a:ext uri="{FF2B5EF4-FFF2-40B4-BE49-F238E27FC236}">
                <a16:creationId xmlns:a16="http://schemas.microsoft.com/office/drawing/2014/main" id="{4E90FCCA-4E6A-4B14-8EAA-56B2F81DA53C}"/>
              </a:ext>
            </a:extLst>
          </p:cNvPr>
          <p:cNvSpPr>
            <a:spLocks noGrp="1"/>
          </p:cNvSpPr>
          <p:nvPr>
            <p:ph type="body" sz="quarter" idx="4294967295"/>
          </p:nvPr>
        </p:nvSpPr>
        <p:spPr>
          <a:xfrm>
            <a:off x="0" y="4676775"/>
            <a:ext cx="6969125" cy="393700"/>
          </a:xfrm>
          <a:prstGeom prst="rect">
            <a:avLst/>
          </a:prstGeom>
        </p:spPr>
        <p:txBody>
          <a:bodyPr/>
          <a:lstStyle/>
          <a:p>
            <a:r>
              <a:rPr lang="pt-BR" sz="900" dirty="0"/>
              <a:t>Fonte: https://codelabs.developers.google.com/codelabs/vertex-ai-custom-models#1</a:t>
            </a:r>
          </a:p>
          <a:p>
            <a:endParaRPr lang="pt-BR" sz="900" dirty="0"/>
          </a:p>
        </p:txBody>
      </p:sp>
      <p:pic>
        <p:nvPicPr>
          <p:cNvPr id="5122" name="Picture 2" descr="Serviços Vertex">
            <a:extLst>
              <a:ext uri="{FF2B5EF4-FFF2-40B4-BE49-F238E27FC236}">
                <a16:creationId xmlns:a16="http://schemas.microsoft.com/office/drawing/2014/main" id="{B8D766FB-BF99-44BE-99FA-9D6AFCEA380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14944" y="974101"/>
            <a:ext cx="6914112" cy="359389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659C74F4-8D6E-4CA0-8086-6FB8ECBA7F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59447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File naming conventions when you have tons of revisions">
            <a:extLst>
              <a:ext uri="{FF2B5EF4-FFF2-40B4-BE49-F238E27FC236}">
                <a16:creationId xmlns:a16="http://schemas.microsoft.com/office/drawing/2014/main" id="{A5EB0A28-BBC8-44BB-9E1A-61D65E4C942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71979" y="24217"/>
            <a:ext cx="6945792" cy="51192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6D74242-7E1C-4532-BA67-2D87D85377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153676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16842-C16B-4931-A148-25F1A18EB0E9}"/>
              </a:ext>
            </a:extLst>
          </p:cNvPr>
          <p:cNvSpPr>
            <a:spLocks noGrp="1"/>
          </p:cNvSpPr>
          <p:nvPr>
            <p:ph type="title"/>
          </p:nvPr>
        </p:nvSpPr>
        <p:spPr/>
        <p:txBody>
          <a:bodyPr/>
          <a:lstStyle/>
          <a:p>
            <a:r>
              <a:rPr lang="pt-BR" dirty="0"/>
              <a:t>Alguns termos importantes</a:t>
            </a:r>
          </a:p>
        </p:txBody>
      </p:sp>
      <p:sp>
        <p:nvSpPr>
          <p:cNvPr id="3" name="Espaço Reservado para Texto 2">
            <a:extLst>
              <a:ext uri="{FF2B5EF4-FFF2-40B4-BE49-F238E27FC236}">
                <a16:creationId xmlns:a16="http://schemas.microsoft.com/office/drawing/2014/main" id="{7E02C13E-8378-481A-A2BA-293A345665CB}"/>
              </a:ext>
            </a:extLst>
          </p:cNvPr>
          <p:cNvSpPr>
            <a:spLocks noGrp="1"/>
          </p:cNvSpPr>
          <p:nvPr>
            <p:ph type="body" idx="4294967295"/>
          </p:nvPr>
        </p:nvSpPr>
        <p:spPr>
          <a:xfrm>
            <a:off x="503238" y="1139369"/>
            <a:ext cx="8521700" cy="3416300"/>
          </a:xfrm>
          <a:prstGeom prst="rect">
            <a:avLst/>
          </a:prstGeom>
        </p:spPr>
        <p:txBody>
          <a:bodyPr/>
          <a:lstStyle/>
          <a:p>
            <a:pPr>
              <a:spcAft>
                <a:spcPts val="1200"/>
              </a:spcAft>
            </a:pPr>
            <a:r>
              <a:rPr lang="pt-BR" b="1" dirty="0" err="1"/>
              <a:t>Dataset</a:t>
            </a:r>
            <a:r>
              <a:rPr lang="pt-BR" dirty="0"/>
              <a:t>: conjunto de dados que será utilizado no processo</a:t>
            </a:r>
          </a:p>
          <a:p>
            <a:pPr>
              <a:spcAft>
                <a:spcPts val="1200"/>
              </a:spcAft>
            </a:pPr>
            <a:r>
              <a:rPr lang="pt-BR" b="1" dirty="0"/>
              <a:t>Target</a:t>
            </a:r>
            <a:r>
              <a:rPr lang="pt-BR" dirty="0"/>
              <a:t>: variável do conjunto de dados que se deseja prever</a:t>
            </a:r>
          </a:p>
          <a:p>
            <a:pPr>
              <a:spcAft>
                <a:spcPts val="1200"/>
              </a:spcAft>
            </a:pPr>
            <a:r>
              <a:rPr lang="pt-BR" b="1" dirty="0" err="1"/>
              <a:t>Feature</a:t>
            </a:r>
            <a:r>
              <a:rPr lang="pt-BR" dirty="0"/>
              <a:t>: um dos dados disponível no </a:t>
            </a:r>
            <a:r>
              <a:rPr lang="pt-BR" dirty="0" err="1"/>
              <a:t>dataset</a:t>
            </a:r>
            <a:r>
              <a:rPr lang="pt-BR" dirty="0"/>
              <a:t>. De forma mais simples, uma das colunas da tabela</a:t>
            </a:r>
          </a:p>
          <a:p>
            <a:pPr>
              <a:spcAft>
                <a:spcPts val="1200"/>
              </a:spcAft>
            </a:pPr>
            <a:r>
              <a:rPr lang="pt-BR" b="1" dirty="0"/>
              <a:t>Registro</a:t>
            </a:r>
            <a:r>
              <a:rPr lang="pt-BR" dirty="0"/>
              <a:t>: um dos exemplos disponíveis no </a:t>
            </a:r>
            <a:r>
              <a:rPr lang="pt-BR" dirty="0" err="1"/>
              <a:t>dataset</a:t>
            </a:r>
            <a:r>
              <a:rPr lang="pt-BR" dirty="0"/>
              <a:t>. De forma mais simples, uma das linhas da tabela</a:t>
            </a:r>
          </a:p>
          <a:p>
            <a:pPr>
              <a:spcAft>
                <a:spcPts val="1200"/>
              </a:spcAft>
            </a:pPr>
            <a:r>
              <a:rPr lang="pt-BR" b="1" dirty="0"/>
              <a:t>Treino</a:t>
            </a:r>
            <a:r>
              <a:rPr lang="pt-BR" dirty="0"/>
              <a:t>: parte do </a:t>
            </a:r>
            <a:r>
              <a:rPr lang="pt-BR" dirty="0" err="1"/>
              <a:t>dataset</a:t>
            </a:r>
            <a:r>
              <a:rPr lang="pt-BR" dirty="0"/>
              <a:t> utilizada para encontrar um modelo adequado</a:t>
            </a:r>
          </a:p>
          <a:p>
            <a:pPr>
              <a:spcAft>
                <a:spcPts val="1200"/>
              </a:spcAft>
            </a:pPr>
            <a:r>
              <a:rPr lang="pt-BR" b="1" dirty="0"/>
              <a:t>Teste</a:t>
            </a:r>
            <a:r>
              <a:rPr lang="pt-BR" dirty="0"/>
              <a:t>: parte do </a:t>
            </a:r>
            <a:r>
              <a:rPr lang="pt-BR" dirty="0" err="1"/>
              <a:t>dataset</a:t>
            </a:r>
            <a:r>
              <a:rPr lang="pt-BR" dirty="0"/>
              <a:t> utilizada para calcular a performance do modelo</a:t>
            </a:r>
          </a:p>
        </p:txBody>
      </p:sp>
      <p:pic>
        <p:nvPicPr>
          <p:cNvPr id="4" name="Imagem 3">
            <a:extLst>
              <a:ext uri="{FF2B5EF4-FFF2-40B4-BE49-F238E27FC236}">
                <a16:creationId xmlns:a16="http://schemas.microsoft.com/office/drawing/2014/main" id="{8B8E9B38-3885-4985-8968-B40511537F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8391323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16842-C16B-4931-A148-25F1A18EB0E9}"/>
              </a:ext>
            </a:extLst>
          </p:cNvPr>
          <p:cNvSpPr>
            <a:spLocks noGrp="1"/>
          </p:cNvSpPr>
          <p:nvPr>
            <p:ph type="title"/>
          </p:nvPr>
        </p:nvSpPr>
        <p:spPr/>
        <p:txBody>
          <a:bodyPr/>
          <a:lstStyle/>
          <a:p>
            <a:r>
              <a:rPr lang="pt-BR" dirty="0"/>
              <a:t>Alguns termos importantes</a:t>
            </a:r>
          </a:p>
        </p:txBody>
      </p:sp>
      <p:sp>
        <p:nvSpPr>
          <p:cNvPr id="3" name="Espaço Reservado para Texto 2">
            <a:extLst>
              <a:ext uri="{FF2B5EF4-FFF2-40B4-BE49-F238E27FC236}">
                <a16:creationId xmlns:a16="http://schemas.microsoft.com/office/drawing/2014/main" id="{7E02C13E-8378-481A-A2BA-293A345665CB}"/>
              </a:ext>
            </a:extLst>
          </p:cNvPr>
          <p:cNvSpPr>
            <a:spLocks noGrp="1"/>
          </p:cNvSpPr>
          <p:nvPr>
            <p:ph type="body" idx="4294967295"/>
          </p:nvPr>
        </p:nvSpPr>
        <p:spPr>
          <a:xfrm>
            <a:off x="503238" y="1152525"/>
            <a:ext cx="8521700" cy="3416300"/>
          </a:xfrm>
          <a:prstGeom prst="rect">
            <a:avLst/>
          </a:prstGeom>
        </p:spPr>
        <p:txBody>
          <a:bodyPr/>
          <a:lstStyle/>
          <a:p>
            <a:pPr>
              <a:spcAft>
                <a:spcPts val="1200"/>
              </a:spcAft>
            </a:pPr>
            <a:r>
              <a:rPr lang="pt-BR" b="1" dirty="0"/>
              <a:t>Algoritmo</a:t>
            </a:r>
            <a:r>
              <a:rPr lang="pt-BR" dirty="0"/>
              <a:t>: processo pelo qual se dará o aprendizado da máquina</a:t>
            </a:r>
          </a:p>
          <a:p>
            <a:pPr>
              <a:spcAft>
                <a:spcPts val="1200"/>
              </a:spcAft>
            </a:pPr>
            <a:r>
              <a:rPr lang="pt-BR" b="1" dirty="0"/>
              <a:t>Modelo</a:t>
            </a:r>
            <a:r>
              <a:rPr lang="pt-BR" dirty="0"/>
              <a:t>: resultado da aplicação do algoritmo aos dados disponíveis</a:t>
            </a:r>
          </a:p>
          <a:p>
            <a:pPr>
              <a:spcAft>
                <a:spcPts val="1200"/>
              </a:spcAft>
            </a:pPr>
            <a:r>
              <a:rPr lang="pt-BR" b="1" dirty="0"/>
              <a:t>Função custo</a:t>
            </a:r>
            <a:r>
              <a:rPr lang="pt-BR" dirty="0"/>
              <a:t>: é a métrica que o algoritmo busca melhorar através de diferentes modelos</a:t>
            </a:r>
          </a:p>
          <a:p>
            <a:pPr>
              <a:spcAft>
                <a:spcPts val="1200"/>
              </a:spcAft>
            </a:pPr>
            <a:r>
              <a:rPr lang="pt-BR" b="1" dirty="0"/>
              <a:t>Treinamento/</a:t>
            </a:r>
            <a:r>
              <a:rPr lang="pt-BR" b="1" dirty="0" err="1"/>
              <a:t>fit</a:t>
            </a:r>
            <a:r>
              <a:rPr lang="pt-BR" dirty="0"/>
              <a:t>: processo pelo qual se altera os diferentes parâmetros disponíveis no algoritmo até que se encontre a melhor resultado para a função custo e se aprende o modelo</a:t>
            </a:r>
          </a:p>
          <a:p>
            <a:pPr>
              <a:spcAft>
                <a:spcPts val="1200"/>
              </a:spcAft>
            </a:pPr>
            <a:endParaRPr lang="pt-BR" dirty="0"/>
          </a:p>
        </p:txBody>
      </p:sp>
      <p:pic>
        <p:nvPicPr>
          <p:cNvPr id="4" name="Imagem 3">
            <a:extLst>
              <a:ext uri="{FF2B5EF4-FFF2-40B4-BE49-F238E27FC236}">
                <a16:creationId xmlns:a16="http://schemas.microsoft.com/office/drawing/2014/main" id="{A7059CC6-767F-4392-96D3-7FBF9E213B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2793370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16842-C16B-4931-A148-25F1A18EB0E9}"/>
              </a:ext>
            </a:extLst>
          </p:cNvPr>
          <p:cNvSpPr>
            <a:spLocks noGrp="1"/>
          </p:cNvSpPr>
          <p:nvPr>
            <p:ph type="title"/>
          </p:nvPr>
        </p:nvSpPr>
        <p:spPr/>
        <p:txBody>
          <a:bodyPr/>
          <a:lstStyle/>
          <a:p>
            <a:r>
              <a:rPr lang="pt-BR" dirty="0"/>
              <a:t>Alguns termos importantes</a:t>
            </a:r>
          </a:p>
        </p:txBody>
      </p:sp>
      <p:sp>
        <p:nvSpPr>
          <p:cNvPr id="3" name="Espaço Reservado para Texto 2">
            <a:extLst>
              <a:ext uri="{FF2B5EF4-FFF2-40B4-BE49-F238E27FC236}">
                <a16:creationId xmlns:a16="http://schemas.microsoft.com/office/drawing/2014/main" id="{7E02C13E-8378-481A-A2BA-293A345665CB}"/>
              </a:ext>
            </a:extLst>
          </p:cNvPr>
          <p:cNvSpPr>
            <a:spLocks noGrp="1"/>
          </p:cNvSpPr>
          <p:nvPr>
            <p:ph type="body" idx="4294967295"/>
          </p:nvPr>
        </p:nvSpPr>
        <p:spPr>
          <a:xfrm>
            <a:off x="503238" y="1152525"/>
            <a:ext cx="8521700" cy="3416300"/>
          </a:xfrm>
          <a:prstGeom prst="rect">
            <a:avLst/>
          </a:prstGeom>
        </p:spPr>
        <p:txBody>
          <a:bodyPr/>
          <a:lstStyle/>
          <a:p>
            <a:pPr>
              <a:spcAft>
                <a:spcPts val="1200"/>
              </a:spcAft>
            </a:pPr>
            <a:r>
              <a:rPr lang="pt-BR" b="1" dirty="0"/>
              <a:t>Supervisionado</a:t>
            </a:r>
            <a:r>
              <a:rPr lang="pt-BR" dirty="0"/>
              <a:t>: processo de aprendizado de máquina que se baseia em uma variável target para aprender</a:t>
            </a:r>
          </a:p>
          <a:p>
            <a:pPr>
              <a:spcAft>
                <a:spcPts val="1200"/>
              </a:spcAft>
            </a:pPr>
            <a:r>
              <a:rPr lang="pt-BR" b="1" dirty="0"/>
              <a:t>Não supervisionado</a:t>
            </a:r>
            <a:r>
              <a:rPr lang="pt-BR" dirty="0"/>
              <a:t>: por não possuir target, busca otimizar alguma métrica representativa dos dados (ex.: agrupar os registros mais similares)</a:t>
            </a:r>
          </a:p>
          <a:p>
            <a:pPr>
              <a:spcAft>
                <a:spcPts val="1200"/>
              </a:spcAft>
            </a:pPr>
            <a:r>
              <a:rPr lang="pt-BR" b="1" dirty="0" err="1"/>
              <a:t>Semi-supervisionado</a:t>
            </a:r>
            <a:r>
              <a:rPr lang="pt-BR" dirty="0"/>
              <a:t>: utiliza simultaneamente as técnicas de aprendizado supervisionado e não supervisionado</a:t>
            </a:r>
          </a:p>
          <a:p>
            <a:pPr>
              <a:spcAft>
                <a:spcPts val="1200"/>
              </a:spcAft>
            </a:pPr>
            <a:r>
              <a:rPr lang="pt-BR" b="1" dirty="0"/>
              <a:t>Por reforço</a:t>
            </a:r>
            <a:r>
              <a:rPr lang="pt-BR" dirty="0"/>
              <a:t>: modelo de aprendizado que se baseia em recompensas e/ou penalidades para que o algoritmo identifique o melhor modelo</a:t>
            </a:r>
          </a:p>
        </p:txBody>
      </p:sp>
      <p:pic>
        <p:nvPicPr>
          <p:cNvPr id="4" name="Imagem 3">
            <a:extLst>
              <a:ext uri="{FF2B5EF4-FFF2-40B4-BE49-F238E27FC236}">
                <a16:creationId xmlns:a16="http://schemas.microsoft.com/office/drawing/2014/main" id="{F25A67D8-BCF0-4A5B-82DD-B9DB9B856F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2395454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DAF9D-DCE5-4A7F-B41D-3B39DB288900}"/>
              </a:ext>
            </a:extLst>
          </p:cNvPr>
          <p:cNvSpPr>
            <a:spLocks noGrp="1"/>
          </p:cNvSpPr>
          <p:nvPr>
            <p:ph type="title"/>
          </p:nvPr>
        </p:nvSpPr>
        <p:spPr/>
        <p:txBody>
          <a:bodyPr/>
          <a:lstStyle/>
          <a:p>
            <a:r>
              <a:rPr lang="pt-BR" dirty="0"/>
              <a:t>Links interessantes</a:t>
            </a:r>
          </a:p>
        </p:txBody>
      </p:sp>
      <p:sp>
        <p:nvSpPr>
          <p:cNvPr id="4" name="CaixaDeTexto 3">
            <a:extLst>
              <a:ext uri="{FF2B5EF4-FFF2-40B4-BE49-F238E27FC236}">
                <a16:creationId xmlns:a16="http://schemas.microsoft.com/office/drawing/2014/main" id="{53FD7427-1345-4737-8386-487B85DD9E31}"/>
              </a:ext>
            </a:extLst>
          </p:cNvPr>
          <p:cNvSpPr txBox="1"/>
          <p:nvPr/>
        </p:nvSpPr>
        <p:spPr>
          <a:xfrm>
            <a:off x="503238" y="1373945"/>
            <a:ext cx="8351301" cy="2031325"/>
          </a:xfrm>
          <a:prstGeom prst="rect">
            <a:avLst/>
          </a:prstGeom>
          <a:noFill/>
        </p:spPr>
        <p:txBody>
          <a:bodyPr wrap="square">
            <a:spAutoFit/>
          </a:bodyPr>
          <a:lstStyle/>
          <a:p>
            <a:pPr marL="342900" indent="-342900">
              <a:buFont typeface="+mj-lt"/>
              <a:buAutoNum type="arabicPeriod"/>
            </a:pPr>
            <a:r>
              <a:rPr lang="pt-BR" dirty="0"/>
              <a:t>https://www.rocketsource.co/blog/machine-learning-models/</a:t>
            </a:r>
          </a:p>
          <a:p>
            <a:pPr marL="342900" indent="-342900">
              <a:buFont typeface="+mj-lt"/>
              <a:buAutoNum type="arabicPeriod"/>
            </a:pPr>
            <a:endParaRPr lang="pt-BR" dirty="0"/>
          </a:p>
          <a:p>
            <a:pPr marL="342900" indent="-342900">
              <a:buFont typeface="+mj-lt"/>
              <a:buAutoNum type="arabicPeriod"/>
            </a:pPr>
            <a:r>
              <a:rPr lang="pt-BR" sz="1400" dirty="0"/>
              <a:t>https://developers.google.com/machine-learning/crash-course</a:t>
            </a:r>
          </a:p>
          <a:p>
            <a:pPr marL="342900" indent="-342900">
              <a:buFont typeface="+mj-lt"/>
              <a:buAutoNum type="arabicPeriod"/>
            </a:pPr>
            <a:endParaRPr lang="pt-BR" dirty="0"/>
          </a:p>
          <a:p>
            <a:pPr marL="342900" indent="-342900">
              <a:buFont typeface="+mj-lt"/>
              <a:buAutoNum type="arabicPeriod"/>
            </a:pPr>
            <a:r>
              <a:rPr lang="pt-BR" dirty="0"/>
              <a:t>https://www.r-bloggers.com/101-machine-learning-algorithms-for-data-science-with-cheat-sheets/</a:t>
            </a:r>
          </a:p>
          <a:p>
            <a:pPr marL="342900" indent="-342900">
              <a:buFont typeface="+mj-lt"/>
              <a:buAutoNum type="arabicPeriod"/>
            </a:pPr>
            <a:endParaRPr lang="pt-BR" dirty="0"/>
          </a:p>
          <a:p>
            <a:pPr marL="342900" indent="-342900">
              <a:buFont typeface="+mj-lt"/>
              <a:buAutoNum type="arabicPeriod"/>
            </a:pPr>
            <a:r>
              <a:rPr lang="pt-BR" dirty="0"/>
              <a:t>https://towardsdatascience.com/machine-learning-an-introduction-23b84d51e6d0</a:t>
            </a:r>
          </a:p>
          <a:p>
            <a:pPr marL="342900" indent="-342900">
              <a:buFont typeface="+mj-lt"/>
              <a:buAutoNum type="arabicPeriod"/>
            </a:pPr>
            <a:endParaRPr lang="pt-BR" dirty="0"/>
          </a:p>
          <a:p>
            <a:pPr marL="342900" indent="-342900">
              <a:buFont typeface="+mj-lt"/>
              <a:buAutoNum type="arabicPeriod"/>
            </a:pPr>
            <a:r>
              <a:rPr lang="pt-BR" dirty="0"/>
              <a:t>https://www.dataversity.net/a-brief-history-of-machine-learning/#</a:t>
            </a:r>
          </a:p>
        </p:txBody>
      </p:sp>
      <p:pic>
        <p:nvPicPr>
          <p:cNvPr id="6" name="Imagem 5">
            <a:extLst>
              <a:ext uri="{FF2B5EF4-FFF2-40B4-BE49-F238E27FC236}">
                <a16:creationId xmlns:a16="http://schemas.microsoft.com/office/drawing/2014/main" id="{F03EE54A-EF91-4B55-8B0F-6318A5380E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261500998"/>
      </p:ext>
    </p:extLst>
  </p:cSld>
  <p:clrMapOvr>
    <a:masterClrMapping/>
  </p:clrMapOvr>
  <mc:AlternateContent xmlns:mc="http://schemas.openxmlformats.org/markup-compatibility/2006" xmlns:p14="http://schemas.microsoft.com/office/powerpoint/2010/main">
    <mc:Choice Requires="p14">
      <p:transition spd="slow" p14:dur="2000" advTm="605"/>
    </mc:Choice>
    <mc:Fallback xmlns="">
      <p:transition spd="slow" advTm="605"/>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38DB5-B3DE-4BB9-9F83-BF0EB4366C05}"/>
              </a:ext>
            </a:extLst>
          </p:cNvPr>
          <p:cNvSpPr>
            <a:spLocks noGrp="1"/>
          </p:cNvSpPr>
          <p:nvPr>
            <p:ph type="title"/>
          </p:nvPr>
        </p:nvSpPr>
        <p:spPr/>
        <p:txBody>
          <a:bodyPr/>
          <a:lstStyle/>
          <a:p>
            <a:r>
              <a:rPr lang="pt-BR" dirty="0"/>
              <a:t>Agenda</a:t>
            </a:r>
          </a:p>
        </p:txBody>
      </p:sp>
      <p:grpSp>
        <p:nvGrpSpPr>
          <p:cNvPr id="3" name="Agrupar 2">
            <a:extLst>
              <a:ext uri="{FF2B5EF4-FFF2-40B4-BE49-F238E27FC236}">
                <a16:creationId xmlns:a16="http://schemas.microsoft.com/office/drawing/2014/main" id="{EFE9BDE4-7EA5-4F7C-AC36-37F7CA93263C}"/>
              </a:ext>
            </a:extLst>
          </p:cNvPr>
          <p:cNvGrpSpPr/>
          <p:nvPr/>
        </p:nvGrpSpPr>
        <p:grpSpPr>
          <a:xfrm>
            <a:off x="2429058" y="784371"/>
            <a:ext cx="4447605" cy="4285885"/>
            <a:chOff x="2429058" y="784371"/>
            <a:chExt cx="4447605" cy="4285885"/>
          </a:xfrm>
        </p:grpSpPr>
        <p:sp>
          <p:nvSpPr>
            <p:cNvPr id="12" name="Círculo Parcial 11">
              <a:extLst>
                <a:ext uri="{FF2B5EF4-FFF2-40B4-BE49-F238E27FC236}">
                  <a16:creationId xmlns:a16="http://schemas.microsoft.com/office/drawing/2014/main" id="{E81C6A72-7B95-4A57-ACE7-5F695807A04D}"/>
                </a:ext>
              </a:extLst>
            </p:cNvPr>
            <p:cNvSpPr/>
            <p:nvPr/>
          </p:nvSpPr>
          <p:spPr>
            <a:xfrm rot="1800000">
              <a:off x="2429058" y="784371"/>
              <a:ext cx="4285884" cy="4285884"/>
            </a:xfrm>
            <a:prstGeom prst="pie">
              <a:avLst>
                <a:gd name="adj1" fmla="val 16221222"/>
                <a:gd name="adj2" fmla="val 185492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4" name="Círculo Parcial 13">
              <a:extLst>
                <a:ext uri="{FF2B5EF4-FFF2-40B4-BE49-F238E27FC236}">
                  <a16:creationId xmlns:a16="http://schemas.microsoft.com/office/drawing/2014/main" id="{6987A2B2-78AF-4B28-A372-89871AA25781}"/>
                </a:ext>
              </a:extLst>
            </p:cNvPr>
            <p:cNvSpPr/>
            <p:nvPr/>
          </p:nvSpPr>
          <p:spPr>
            <a:xfrm rot="1800000">
              <a:off x="2429058" y="784371"/>
              <a:ext cx="4285884" cy="4285884"/>
            </a:xfrm>
            <a:prstGeom prst="pie">
              <a:avLst>
                <a:gd name="adj1" fmla="val 20978825"/>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5" name="Círculo Parcial 14">
              <a:extLst>
                <a:ext uri="{FF2B5EF4-FFF2-40B4-BE49-F238E27FC236}">
                  <a16:creationId xmlns:a16="http://schemas.microsoft.com/office/drawing/2014/main" id="{1E36E468-6E3B-4F0E-A58A-4BDC553283EF}"/>
                </a:ext>
              </a:extLst>
            </p:cNvPr>
            <p:cNvSpPr/>
            <p:nvPr/>
          </p:nvSpPr>
          <p:spPr>
            <a:xfrm rot="1800000">
              <a:off x="2429059" y="784372"/>
              <a:ext cx="4285884" cy="4285884"/>
            </a:xfrm>
            <a:prstGeom prst="pie">
              <a:avLst>
                <a:gd name="adj1" fmla="val 18541450"/>
                <a:gd name="adj2" fmla="val 20973726"/>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bg1"/>
                </a:solidFill>
              </a:endParaRPr>
            </a:p>
          </p:txBody>
        </p:sp>
        <p:sp>
          <p:nvSpPr>
            <p:cNvPr id="37" name="Retângulo 36">
              <a:extLst>
                <a:ext uri="{FF2B5EF4-FFF2-40B4-BE49-F238E27FC236}">
                  <a16:creationId xmlns:a16="http://schemas.microsoft.com/office/drawing/2014/main" id="{8C4F8422-105B-4A17-8ECE-BCE10074ACA4}"/>
                </a:ext>
              </a:extLst>
            </p:cNvPr>
            <p:cNvSpPr/>
            <p:nvPr/>
          </p:nvSpPr>
          <p:spPr>
            <a:xfrm>
              <a:off x="5343892" y="1479732"/>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Processos</a:t>
              </a:r>
            </a:p>
          </p:txBody>
        </p:sp>
        <p:sp>
          <p:nvSpPr>
            <p:cNvPr id="38" name="Retângulo 37">
              <a:extLst>
                <a:ext uri="{FF2B5EF4-FFF2-40B4-BE49-F238E27FC236}">
                  <a16:creationId xmlns:a16="http://schemas.microsoft.com/office/drawing/2014/main" id="{467ACDD5-B649-4D88-B41B-E8E4A179CF0B}"/>
                </a:ext>
              </a:extLst>
            </p:cNvPr>
            <p:cNvSpPr/>
            <p:nvPr/>
          </p:nvSpPr>
          <p:spPr>
            <a:xfrm>
              <a:off x="5804381" y="2654307"/>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bg1"/>
                  </a:solidFill>
                </a:rPr>
                <a:t>Pessoas</a:t>
              </a:r>
            </a:p>
          </p:txBody>
        </p:sp>
        <p:sp>
          <p:nvSpPr>
            <p:cNvPr id="39" name="Retângulo 38">
              <a:extLst>
                <a:ext uri="{FF2B5EF4-FFF2-40B4-BE49-F238E27FC236}">
                  <a16:creationId xmlns:a16="http://schemas.microsoft.com/office/drawing/2014/main" id="{4C9163A8-9DD1-45F1-8BD3-74018E82AA2B}"/>
                </a:ext>
              </a:extLst>
            </p:cNvPr>
            <p:cNvSpPr/>
            <p:nvPr/>
          </p:nvSpPr>
          <p:spPr>
            <a:xfrm>
              <a:off x="5236420" y="3829212"/>
              <a:ext cx="1231258"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Ferramentas</a:t>
              </a:r>
            </a:p>
          </p:txBody>
        </p:sp>
        <p:sp>
          <p:nvSpPr>
            <p:cNvPr id="4" name="Círculo Parcial 3">
              <a:extLst>
                <a:ext uri="{FF2B5EF4-FFF2-40B4-BE49-F238E27FC236}">
                  <a16:creationId xmlns:a16="http://schemas.microsoft.com/office/drawing/2014/main" id="{73590B41-02A5-4818-99FE-79E786DE28E1}"/>
                </a:ext>
              </a:extLst>
            </p:cNvPr>
            <p:cNvSpPr/>
            <p:nvPr/>
          </p:nvSpPr>
          <p:spPr>
            <a:xfrm rot="1800000">
              <a:off x="3229920" y="1585233"/>
              <a:ext cx="2684160" cy="2684160"/>
            </a:xfrm>
            <a:prstGeom prst="pie">
              <a:avLst>
                <a:gd name="adj1" fmla="val 8995884"/>
                <a:gd name="adj2" fmla="val 1620000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a:solidFill>
                  <a:schemeClr val="tx1"/>
                </a:solidFill>
              </a:endParaRPr>
            </a:p>
          </p:txBody>
        </p:sp>
        <p:sp>
          <p:nvSpPr>
            <p:cNvPr id="5" name="Círculo Parcial 4">
              <a:extLst>
                <a:ext uri="{FF2B5EF4-FFF2-40B4-BE49-F238E27FC236}">
                  <a16:creationId xmlns:a16="http://schemas.microsoft.com/office/drawing/2014/main" id="{ABDE2EA8-DEEA-40A6-A4BC-EF388E396C97}"/>
                </a:ext>
              </a:extLst>
            </p:cNvPr>
            <p:cNvSpPr/>
            <p:nvPr/>
          </p:nvSpPr>
          <p:spPr>
            <a:xfrm rot="1800000">
              <a:off x="3229920" y="1585233"/>
              <a:ext cx="2684160" cy="2684160"/>
            </a:xfrm>
            <a:prstGeom prst="pie">
              <a:avLst>
                <a:gd name="adj1" fmla="val 1788057"/>
                <a:gd name="adj2" fmla="val 8990214"/>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dirty="0">
                <a:solidFill>
                  <a:schemeClr val="tx1"/>
                </a:solidFill>
              </a:endParaRPr>
            </a:p>
          </p:txBody>
        </p:sp>
        <p:sp>
          <p:nvSpPr>
            <p:cNvPr id="6" name="Círculo Parcial 5">
              <a:extLst>
                <a:ext uri="{FF2B5EF4-FFF2-40B4-BE49-F238E27FC236}">
                  <a16:creationId xmlns:a16="http://schemas.microsoft.com/office/drawing/2014/main" id="{048824A4-CDC7-4FD9-8D41-74D828A6398E}"/>
                </a:ext>
              </a:extLst>
            </p:cNvPr>
            <p:cNvSpPr/>
            <p:nvPr/>
          </p:nvSpPr>
          <p:spPr>
            <a:xfrm rot="1800000">
              <a:off x="3229920" y="1585233"/>
              <a:ext cx="2684160" cy="2684160"/>
            </a:xfrm>
            <a:prstGeom prst="pie">
              <a:avLst>
                <a:gd name="adj1" fmla="val 16221222"/>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endParaRPr lang="pt-BR" dirty="0">
                <a:solidFill>
                  <a:schemeClr val="tx1"/>
                </a:solidFill>
              </a:endParaRPr>
            </a:p>
          </p:txBody>
        </p:sp>
        <p:sp>
          <p:nvSpPr>
            <p:cNvPr id="8" name="Retângulo 7">
              <a:extLst>
                <a:ext uri="{FF2B5EF4-FFF2-40B4-BE49-F238E27FC236}">
                  <a16:creationId xmlns:a16="http://schemas.microsoft.com/office/drawing/2014/main" id="{4CB62A2F-A8BB-4F51-ADF7-FD7AEA9F351F}"/>
                </a:ext>
              </a:extLst>
            </p:cNvPr>
            <p:cNvSpPr/>
            <p:nvPr/>
          </p:nvSpPr>
          <p:spPr>
            <a:xfrm>
              <a:off x="3723881" y="2025741"/>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Por quê?</a:t>
              </a:r>
            </a:p>
          </p:txBody>
        </p:sp>
        <p:sp>
          <p:nvSpPr>
            <p:cNvPr id="9" name="Retângulo 8">
              <a:extLst>
                <a:ext uri="{FF2B5EF4-FFF2-40B4-BE49-F238E27FC236}">
                  <a16:creationId xmlns:a16="http://schemas.microsoft.com/office/drawing/2014/main" id="{C0CAEC74-96E2-4608-96D7-6E35F173BBAC}"/>
                </a:ext>
              </a:extLst>
            </p:cNvPr>
            <p:cNvSpPr/>
            <p:nvPr/>
          </p:nvSpPr>
          <p:spPr>
            <a:xfrm>
              <a:off x="4914078" y="265430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Como?</a:t>
              </a:r>
            </a:p>
          </p:txBody>
        </p:sp>
        <p:sp>
          <p:nvSpPr>
            <p:cNvPr id="10" name="Retângulo 9">
              <a:extLst>
                <a:ext uri="{FF2B5EF4-FFF2-40B4-BE49-F238E27FC236}">
                  <a16:creationId xmlns:a16="http://schemas.microsoft.com/office/drawing/2014/main" id="{877B86E6-71EF-476D-B369-60E274D93479}"/>
                </a:ext>
              </a:extLst>
            </p:cNvPr>
            <p:cNvSpPr/>
            <p:nvPr/>
          </p:nvSpPr>
          <p:spPr>
            <a:xfrm>
              <a:off x="3723881" y="327999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O quê?</a:t>
              </a:r>
            </a:p>
          </p:txBody>
        </p:sp>
      </p:grpSp>
      <p:pic>
        <p:nvPicPr>
          <p:cNvPr id="7" name="Imagem 6">
            <a:extLst>
              <a:ext uri="{FF2B5EF4-FFF2-40B4-BE49-F238E27FC236}">
                <a16:creationId xmlns:a16="http://schemas.microsoft.com/office/drawing/2014/main" id="{CB9D85DC-DE43-440D-B3B3-6C6B0F669E0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22466779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C0B1AB0-555E-4323-9D2A-729D78E25FE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24701" y="0"/>
            <a:ext cx="5094598" cy="5143500"/>
          </a:xfrm>
          <a:prstGeom prst="rect">
            <a:avLst/>
          </a:prstGeom>
        </p:spPr>
      </p:pic>
      <p:pic>
        <p:nvPicPr>
          <p:cNvPr id="5" name="Imagem 4">
            <a:extLst>
              <a:ext uri="{FF2B5EF4-FFF2-40B4-BE49-F238E27FC236}">
                <a16:creationId xmlns:a16="http://schemas.microsoft.com/office/drawing/2014/main" id="{5CFF3BA3-68C9-4A27-A5C1-BE5253D24A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29829874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30B17D6-990B-4345-943C-7702461C1E2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05" b="4611"/>
          <a:stretch/>
        </p:blipFill>
        <p:spPr>
          <a:xfrm>
            <a:off x="3887845" y="-1"/>
            <a:ext cx="5256156" cy="5143501"/>
          </a:xfrm>
          <a:prstGeom prst="rect">
            <a:avLst/>
          </a:prstGeom>
        </p:spPr>
      </p:pic>
      <p:sp>
        <p:nvSpPr>
          <p:cNvPr id="4" name="Shape 124">
            <a:extLst>
              <a:ext uri="{FF2B5EF4-FFF2-40B4-BE49-F238E27FC236}">
                <a16:creationId xmlns:a16="http://schemas.microsoft.com/office/drawing/2014/main" id="{86AEF205-0098-443A-9DCF-E1371601E1CF}"/>
              </a:ext>
            </a:extLst>
          </p:cNvPr>
          <p:cNvSpPr txBox="1">
            <a:spLocks noGrp="1"/>
          </p:cNvSpPr>
          <p:nvPr>
            <p:ph type="title" idx="4294967295"/>
          </p:nvPr>
        </p:nvSpPr>
        <p:spPr>
          <a:xfrm>
            <a:off x="476250" y="1394133"/>
            <a:ext cx="2997154" cy="2651594"/>
          </a:xfrm>
          <a:prstGeom prst="rect">
            <a:avLst/>
          </a:prstGeom>
        </p:spPr>
        <p:txBody>
          <a:bodyPr spcFirstLastPara="1" wrap="square" lIns="91425" tIns="91425" rIns="91425" bIns="91425" anchor="t" anchorCtr="0">
            <a:noAutofit/>
          </a:bodyPr>
          <a:lstStyle/>
          <a:p>
            <a:pPr algn="l"/>
            <a:r>
              <a:rPr lang="en-US" sz="5400" dirty="0"/>
              <a:t>Data Scientist </a:t>
            </a:r>
            <a:br>
              <a:rPr lang="en-US" sz="5400" dirty="0"/>
            </a:br>
            <a:r>
              <a:rPr lang="en-US" sz="5400" dirty="0"/>
              <a:t>Profile</a:t>
            </a:r>
            <a:endParaRPr sz="5400" dirty="0"/>
          </a:p>
        </p:txBody>
      </p:sp>
    </p:spTree>
    <p:extLst>
      <p:ext uri="{BB962C8B-B14F-4D97-AF65-F5344CB8AC3E}">
        <p14:creationId xmlns:p14="http://schemas.microsoft.com/office/powerpoint/2010/main" val="202630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1"/>
        <p:cNvGrpSpPr/>
        <p:nvPr/>
      </p:nvGrpSpPr>
      <p:grpSpPr>
        <a:xfrm>
          <a:off x="0" y="0"/>
          <a:ext cx="0" cy="0"/>
          <a:chOff x="0" y="0"/>
          <a:chExt cx="0" cy="0"/>
        </a:xfrm>
      </p:grpSpPr>
      <p:sp>
        <p:nvSpPr>
          <p:cNvPr id="152" name="Google Shape;152;p33"/>
          <p:cNvSpPr txBox="1"/>
          <p:nvPr/>
        </p:nvSpPr>
        <p:spPr>
          <a:xfrm>
            <a:off x="475456" y="2100262"/>
            <a:ext cx="6103800" cy="942900"/>
          </a:xfrm>
          <a:prstGeom prst="rect">
            <a:avLst/>
          </a:prstGeom>
          <a:noFill/>
          <a:ln>
            <a:noFill/>
          </a:ln>
        </p:spPr>
        <p:txBody>
          <a:bodyPr spcFirstLastPara="1" wrap="square" lIns="19050" tIns="19050" rIns="19050" bIns="19050" anchor="ctr" anchorCtr="0">
            <a:noAutofit/>
          </a:bodyPr>
          <a:lstStyle/>
          <a:p>
            <a:pPr marL="0" marR="0" lvl="0" indent="0" algn="l" rtl="0">
              <a:lnSpc>
                <a:spcPct val="80000"/>
              </a:lnSpc>
              <a:spcBef>
                <a:spcPts val="0"/>
              </a:spcBef>
              <a:spcAft>
                <a:spcPts val="0"/>
              </a:spcAft>
              <a:buClr>
                <a:srgbClr val="FFFFFF"/>
              </a:buClr>
              <a:buSzPts val="6000"/>
              <a:buFont typeface="Rubik"/>
              <a:buNone/>
            </a:pPr>
            <a:endParaRPr sz="500"/>
          </a:p>
        </p:txBody>
      </p:sp>
      <p:sp>
        <p:nvSpPr>
          <p:cNvPr id="153" name="Google Shape;153;p33"/>
          <p:cNvSpPr txBox="1"/>
          <p:nvPr/>
        </p:nvSpPr>
        <p:spPr>
          <a:xfrm>
            <a:off x="483975" y="3286825"/>
            <a:ext cx="7989900" cy="68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pt-BR" sz="1800">
                <a:solidFill>
                  <a:srgbClr val="FFFFFF"/>
                </a:solidFill>
                <a:latin typeface="Rubik"/>
                <a:ea typeface="Rubik"/>
                <a:cs typeface="Rubik"/>
                <a:sym typeface="Rubik"/>
              </a:rPr>
              <a:t>Quem ainda não digitou, abra o Chat e coloque um #sentimento que chega aqui hoje</a:t>
            </a:r>
            <a:endParaRPr sz="1800">
              <a:solidFill>
                <a:srgbClr val="FFFFFF"/>
              </a:solidFill>
              <a:latin typeface="Rubik"/>
              <a:ea typeface="Rubik"/>
              <a:cs typeface="Rubik"/>
              <a:sym typeface="Rubik"/>
            </a:endParaRPr>
          </a:p>
        </p:txBody>
      </p:sp>
      <p:sp>
        <p:nvSpPr>
          <p:cNvPr id="154" name="Google Shape;154;p33"/>
          <p:cNvSpPr txBox="1">
            <a:spLocks noGrp="1"/>
          </p:cNvSpPr>
          <p:nvPr>
            <p:ph type="title"/>
          </p:nvPr>
        </p:nvSpPr>
        <p:spPr>
          <a:xfrm>
            <a:off x="540500" y="2132175"/>
            <a:ext cx="7905900" cy="7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6000">
                <a:solidFill>
                  <a:schemeClr val="lt1"/>
                </a:solidFill>
              </a:rPr>
              <a:t>CHECK-IN &amp; WARMUP</a:t>
            </a:r>
            <a:endParaRPr sz="60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405F26C-11A8-4ABE-B79B-E8F4CBAB88F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15062"/>
            <a:ext cx="9139032" cy="4913376"/>
          </a:xfrm>
          <a:prstGeom prst="rect">
            <a:avLst/>
          </a:prstGeom>
        </p:spPr>
      </p:pic>
    </p:spTree>
    <p:extLst>
      <p:ext uri="{BB962C8B-B14F-4D97-AF65-F5344CB8AC3E}">
        <p14:creationId xmlns:p14="http://schemas.microsoft.com/office/powerpoint/2010/main" val="1114458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7F6B110-A6DF-446E-8144-C3F6D8A08F1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3998" cy="5143500"/>
          </a:xfrm>
          <a:prstGeom prst="rect">
            <a:avLst/>
          </a:prstGeom>
        </p:spPr>
      </p:pic>
    </p:spTree>
    <p:extLst>
      <p:ext uri="{BB962C8B-B14F-4D97-AF65-F5344CB8AC3E}">
        <p14:creationId xmlns:p14="http://schemas.microsoft.com/office/powerpoint/2010/main" val="22775476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267A4-32B0-40C6-94FD-99EBB896820D}"/>
              </a:ext>
            </a:extLst>
          </p:cNvPr>
          <p:cNvSpPr>
            <a:spLocks noGrp="1"/>
          </p:cNvSpPr>
          <p:nvPr>
            <p:ph type="title"/>
          </p:nvPr>
        </p:nvSpPr>
        <p:spPr/>
        <p:txBody>
          <a:bodyPr/>
          <a:lstStyle/>
          <a:p>
            <a:r>
              <a:rPr lang="pt-BR" dirty="0"/>
              <a:t>O unicórnio</a:t>
            </a:r>
          </a:p>
        </p:txBody>
      </p:sp>
      <p:sp>
        <p:nvSpPr>
          <p:cNvPr id="3" name="Espaço Reservado para Texto 2">
            <a:extLst>
              <a:ext uri="{FF2B5EF4-FFF2-40B4-BE49-F238E27FC236}">
                <a16:creationId xmlns:a16="http://schemas.microsoft.com/office/drawing/2014/main" id="{37CA2939-C489-4B78-A1AB-3B03D10E7EA8}"/>
              </a:ext>
            </a:extLst>
          </p:cNvPr>
          <p:cNvSpPr>
            <a:spLocks noGrp="1"/>
          </p:cNvSpPr>
          <p:nvPr>
            <p:ph type="body" sz="quarter" idx="4294967295"/>
          </p:nvPr>
        </p:nvSpPr>
        <p:spPr>
          <a:xfrm>
            <a:off x="0" y="4676775"/>
            <a:ext cx="6969125" cy="393700"/>
          </a:xfrm>
          <a:prstGeom prst="rect">
            <a:avLst/>
          </a:prstGeom>
        </p:spPr>
        <p:txBody>
          <a:bodyPr/>
          <a:lstStyle/>
          <a:p>
            <a:r>
              <a:rPr lang="pt-BR" sz="900" dirty="0"/>
              <a:t>Fonte: https://stackoverflow.com/jobs/295632/machine-learning-engineer-latin-america-remote-blue-orange-digital</a:t>
            </a:r>
          </a:p>
          <a:p>
            <a:endParaRPr lang="pt-BR" sz="900" dirty="0"/>
          </a:p>
        </p:txBody>
      </p:sp>
      <p:sp>
        <p:nvSpPr>
          <p:cNvPr id="4" name="Espaço Reservado para Texto 5">
            <a:extLst>
              <a:ext uri="{FF2B5EF4-FFF2-40B4-BE49-F238E27FC236}">
                <a16:creationId xmlns:a16="http://schemas.microsoft.com/office/drawing/2014/main" id="{FE3EDCBC-E674-456D-B7C2-4C4DB68CEC82}"/>
              </a:ext>
            </a:extLst>
          </p:cNvPr>
          <p:cNvSpPr txBox="1">
            <a:spLocks/>
          </p:cNvSpPr>
          <p:nvPr/>
        </p:nvSpPr>
        <p:spPr>
          <a:xfrm>
            <a:off x="311701" y="865325"/>
            <a:ext cx="2266907" cy="4058949"/>
          </a:xfrm>
          <a:prstGeom prst="rect">
            <a:avLst/>
          </a:prstGeom>
        </p:spPr>
        <p:txBody>
          <a:bodyPr lIns="36000" rIns="3600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en-US" sz="900" b="1" dirty="0">
                <a:solidFill>
                  <a:srgbClr val="3C4146"/>
                </a:solidFill>
                <a:latin typeface="+mj-lt"/>
              </a:rPr>
              <a:t>Job Description</a:t>
            </a:r>
            <a:endParaRPr lang="en-US" sz="900" dirty="0">
              <a:solidFill>
                <a:srgbClr val="3C4146"/>
              </a:solidFill>
              <a:latin typeface="+mj-lt"/>
            </a:endParaRPr>
          </a:p>
          <a:p>
            <a:pPr fontAlgn="base"/>
            <a:r>
              <a:rPr lang="en-US" sz="900" dirty="0">
                <a:solidFill>
                  <a:srgbClr val="3C4146"/>
                </a:solidFill>
                <a:latin typeface="+mj-lt"/>
              </a:rPr>
              <a:t>This position is a contract to hire, fully remote position for candidates in Latin America.</a:t>
            </a:r>
          </a:p>
          <a:p>
            <a:pPr fontAlgn="base"/>
            <a:r>
              <a:rPr lang="en-US" sz="900" dirty="0">
                <a:solidFill>
                  <a:srgbClr val="3C4146"/>
                </a:solidFill>
                <a:latin typeface="+mj-lt"/>
              </a:rPr>
              <a:t>*Resume must demonstrate English ability</a:t>
            </a:r>
          </a:p>
          <a:p>
            <a:pPr fontAlgn="base"/>
            <a:r>
              <a:rPr lang="en-US" sz="900" dirty="0">
                <a:solidFill>
                  <a:srgbClr val="3C4146"/>
                </a:solidFill>
                <a:latin typeface="+mj-lt"/>
              </a:rPr>
              <a:t>Must be within NYC </a:t>
            </a:r>
            <a:r>
              <a:rPr lang="en-US" sz="900" dirty="0" err="1">
                <a:solidFill>
                  <a:srgbClr val="3C4146"/>
                </a:solidFill>
                <a:latin typeface="+mj-lt"/>
              </a:rPr>
              <a:t>Timezone</a:t>
            </a:r>
            <a:endParaRPr lang="en-US" sz="900" dirty="0">
              <a:solidFill>
                <a:srgbClr val="3C4146"/>
              </a:solidFill>
              <a:latin typeface="+mj-lt"/>
            </a:endParaRPr>
          </a:p>
          <a:p>
            <a:pPr fontAlgn="base"/>
            <a:r>
              <a:rPr lang="en-US" sz="900" dirty="0">
                <a:solidFill>
                  <a:srgbClr val="3C4146"/>
                </a:solidFill>
                <a:latin typeface="+mj-lt"/>
              </a:rPr>
              <a:t>Blue Orange Digital is looking for a Machine Learning Engineer to join our awesome multi-disciplinary team. We build data analytics platforms for our clients that incorporate machine learning to solve business problems. Blue Orange Digital works across multiple industries, this role provides an exciting set of experiences across a wide range of domains.</a:t>
            </a:r>
          </a:p>
          <a:p>
            <a:pPr fontAlgn="base"/>
            <a:r>
              <a:rPr lang="en-US" sz="900" b="1" dirty="0">
                <a:solidFill>
                  <a:srgbClr val="3C4146"/>
                </a:solidFill>
                <a:latin typeface="+mj-lt"/>
              </a:rPr>
              <a:t>Your primary focus will be architecting and developing systems that include data ingestion, data processing, algorithm development, and ML model development &amp; deployment </a:t>
            </a:r>
            <a:r>
              <a:rPr lang="en-US" sz="900" dirty="0">
                <a:solidFill>
                  <a:srgbClr val="3C4146"/>
                </a:solidFill>
                <a:latin typeface="+mj-lt"/>
              </a:rPr>
              <a:t>for Recommendation Systems. Major technologies involved include AWS, Azure, Python 3, Spark, Pandas, </a:t>
            </a:r>
            <a:r>
              <a:rPr lang="en-US" sz="900" dirty="0" err="1">
                <a:solidFill>
                  <a:srgbClr val="3C4146"/>
                </a:solidFill>
                <a:latin typeface="+mj-lt"/>
              </a:rPr>
              <a:t>Tensorflow</a:t>
            </a:r>
            <a:r>
              <a:rPr lang="en-US" sz="900" dirty="0">
                <a:solidFill>
                  <a:srgbClr val="3C4146"/>
                </a:solidFill>
                <a:latin typeface="+mj-lt"/>
              </a:rPr>
              <a:t>. </a:t>
            </a:r>
            <a:r>
              <a:rPr lang="en-US" sz="900" b="1" dirty="0">
                <a:solidFill>
                  <a:srgbClr val="3C4146"/>
                </a:solidFill>
                <a:latin typeface="+mj-lt"/>
              </a:rPr>
              <a:t>The ideal candidate for this position has a mixture of experience in Machine Learning model development, Cloud Engineering, and Data Engineering.</a:t>
            </a:r>
          </a:p>
        </p:txBody>
      </p:sp>
      <p:sp>
        <p:nvSpPr>
          <p:cNvPr id="5" name="Espaço Reservado para Texto 5">
            <a:extLst>
              <a:ext uri="{FF2B5EF4-FFF2-40B4-BE49-F238E27FC236}">
                <a16:creationId xmlns:a16="http://schemas.microsoft.com/office/drawing/2014/main" id="{2A3D0EFE-598B-4487-8F93-04E0501C25B7}"/>
              </a:ext>
            </a:extLst>
          </p:cNvPr>
          <p:cNvSpPr txBox="1">
            <a:spLocks/>
          </p:cNvSpPr>
          <p:nvPr/>
        </p:nvSpPr>
        <p:spPr>
          <a:xfrm>
            <a:off x="2628371" y="865325"/>
            <a:ext cx="6203780" cy="3849016"/>
          </a:xfrm>
          <a:prstGeom prst="rect">
            <a:avLst/>
          </a:prstGeom>
          <a:noFill/>
          <a:ln>
            <a:noFill/>
          </a:ln>
        </p:spPr>
        <p:txBody>
          <a:bodyPr spcFirstLastPara="1" wrap="square" lIns="36000" tIns="91425" rIns="36000"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fontAlgn="base">
              <a:buFont typeface="Arial"/>
              <a:buNone/>
            </a:pPr>
            <a:r>
              <a:rPr lang="en-US" sz="900" b="1" dirty="0">
                <a:solidFill>
                  <a:srgbClr val="3C4146"/>
                </a:solidFill>
                <a:latin typeface="+mj-lt"/>
              </a:rPr>
              <a:t>Core Responsibilities &amp; Skills</a:t>
            </a:r>
            <a:endParaRPr lang="en-US" sz="900" dirty="0">
              <a:solidFill>
                <a:srgbClr val="3C4146"/>
              </a:solidFill>
              <a:latin typeface="+mj-lt"/>
            </a:endParaRPr>
          </a:p>
          <a:p>
            <a:pPr marL="0" indent="0" fontAlgn="base">
              <a:buFont typeface="Arial"/>
              <a:buNone/>
            </a:pPr>
            <a:r>
              <a:rPr lang="en-US" sz="900" dirty="0">
                <a:solidFill>
                  <a:srgbClr val="3C4146"/>
                </a:solidFill>
                <a:latin typeface="+mj-lt"/>
              </a:rPr>
              <a:t>At least 6 years of experience in an ML senior engineer or technical lead role.</a:t>
            </a:r>
          </a:p>
          <a:p>
            <a:pPr marL="0" indent="0" fontAlgn="base">
              <a:buFont typeface="Arial"/>
              <a:buNone/>
            </a:pPr>
            <a:r>
              <a:rPr lang="en-US" sz="900" dirty="0">
                <a:solidFill>
                  <a:srgbClr val="3C4146"/>
                </a:solidFill>
                <a:latin typeface="+mj-lt"/>
              </a:rPr>
              <a:t>Experience with </a:t>
            </a:r>
            <a:r>
              <a:rPr lang="en-US" sz="900" dirty="0" err="1">
                <a:solidFill>
                  <a:srgbClr val="3C4146"/>
                </a:solidFill>
                <a:latin typeface="+mj-lt"/>
              </a:rPr>
              <a:t>SageMaker</a:t>
            </a:r>
            <a:r>
              <a:rPr lang="en-US" sz="900" dirty="0">
                <a:solidFill>
                  <a:srgbClr val="3C4146"/>
                </a:solidFill>
                <a:latin typeface="+mj-lt"/>
              </a:rPr>
              <a:t> required and experience with other AWS tools preferred (S3, Lambda, Redshift) </a:t>
            </a:r>
          </a:p>
          <a:p>
            <a:pPr marL="0" indent="0" fontAlgn="base">
              <a:buFont typeface="Arial"/>
              <a:buNone/>
            </a:pPr>
            <a:r>
              <a:rPr lang="en-US" sz="900" dirty="0">
                <a:solidFill>
                  <a:srgbClr val="3C4146"/>
                </a:solidFill>
                <a:latin typeface="+mj-lt"/>
              </a:rPr>
              <a:t>Experience </a:t>
            </a:r>
            <a:r>
              <a:rPr lang="en-US" sz="900" b="1" dirty="0">
                <a:solidFill>
                  <a:srgbClr val="3C4146"/>
                </a:solidFill>
                <a:latin typeface="+mj-lt"/>
              </a:rPr>
              <a:t>developing and designing scalable distributed systems </a:t>
            </a:r>
            <a:r>
              <a:rPr lang="en-US" sz="900" dirty="0">
                <a:solidFill>
                  <a:srgbClr val="3C4146"/>
                </a:solidFill>
                <a:latin typeface="+mj-lt"/>
              </a:rPr>
              <a:t>with a deep understanding of object-oriented design, modern program languages, and design patterns. </a:t>
            </a:r>
          </a:p>
          <a:p>
            <a:pPr marL="0" indent="0" fontAlgn="base">
              <a:buFont typeface="Arial"/>
              <a:buNone/>
            </a:pPr>
            <a:r>
              <a:rPr lang="en-US" sz="900" dirty="0">
                <a:solidFill>
                  <a:srgbClr val="3C4146"/>
                </a:solidFill>
                <a:latin typeface="+mj-lt"/>
              </a:rPr>
              <a:t>Excellent communication skills and ability to work effectively with engineers, product managers, data scientists, analysts, and business stakeholders.</a:t>
            </a:r>
          </a:p>
          <a:p>
            <a:pPr marL="0" indent="0" fontAlgn="base">
              <a:buFont typeface="Arial"/>
              <a:buNone/>
            </a:pPr>
            <a:r>
              <a:rPr lang="en-US" sz="900" dirty="0">
                <a:solidFill>
                  <a:srgbClr val="3C4146"/>
                </a:solidFill>
                <a:latin typeface="+mj-lt"/>
              </a:rPr>
              <a:t>Experience developing and designing </a:t>
            </a:r>
            <a:r>
              <a:rPr lang="en-US" sz="900" dirty="0" err="1">
                <a:solidFill>
                  <a:srgbClr val="3C4146"/>
                </a:solidFill>
                <a:latin typeface="+mj-lt"/>
              </a:rPr>
              <a:t>recsys</a:t>
            </a:r>
            <a:r>
              <a:rPr lang="en-US" sz="900" dirty="0">
                <a:solidFill>
                  <a:srgbClr val="3C4146"/>
                </a:solidFill>
                <a:latin typeface="+mj-lt"/>
              </a:rPr>
              <a:t> and production quality ML models for real-time decisions is a plus.</a:t>
            </a:r>
          </a:p>
          <a:p>
            <a:pPr marL="0" indent="0" fontAlgn="base">
              <a:buFont typeface="Arial"/>
              <a:buNone/>
            </a:pPr>
            <a:r>
              <a:rPr lang="en-US" sz="900" dirty="0">
                <a:solidFill>
                  <a:srgbClr val="3C4146"/>
                </a:solidFill>
                <a:latin typeface="+mj-lt"/>
              </a:rPr>
              <a:t>Algorithm and model development experience for large-scale applications</a:t>
            </a:r>
          </a:p>
          <a:p>
            <a:pPr marL="0" indent="0" fontAlgn="base">
              <a:buFont typeface="Arial"/>
              <a:buNone/>
            </a:pPr>
            <a:r>
              <a:rPr lang="en-US" sz="900" dirty="0">
                <a:solidFill>
                  <a:srgbClr val="3C4146"/>
                </a:solidFill>
                <a:latin typeface="+mj-lt"/>
              </a:rPr>
              <a:t>Experience distilling informal customer requirements into problem definitions, dealing with ambiguity, and competing objectives.</a:t>
            </a:r>
          </a:p>
          <a:p>
            <a:pPr marL="0" indent="0" fontAlgn="base">
              <a:buFont typeface="Arial"/>
              <a:buNone/>
            </a:pPr>
            <a:r>
              <a:rPr lang="en-US" sz="900" b="1" dirty="0">
                <a:solidFill>
                  <a:srgbClr val="3C4146"/>
                </a:solidFill>
                <a:latin typeface="+mj-lt"/>
              </a:rPr>
              <a:t>Architecting, building, and maintaining modern, scalable data architectures </a:t>
            </a:r>
            <a:r>
              <a:rPr lang="en-US" sz="900" dirty="0">
                <a:solidFill>
                  <a:srgbClr val="3C4146"/>
                </a:solidFill>
                <a:latin typeface="+mj-lt"/>
              </a:rPr>
              <a:t>on AWS</a:t>
            </a:r>
          </a:p>
          <a:p>
            <a:pPr marL="0" indent="0" fontAlgn="base">
              <a:buFont typeface="Arial"/>
              <a:buNone/>
            </a:pPr>
            <a:r>
              <a:rPr lang="en-US" sz="900" dirty="0">
                <a:solidFill>
                  <a:srgbClr val="3C4146"/>
                </a:solidFill>
                <a:latin typeface="+mj-lt"/>
              </a:rPr>
              <a:t>Building resilient ETL pipelines using workflow orchestration tools such as Airflow, Prefect, Luigi</a:t>
            </a:r>
          </a:p>
          <a:p>
            <a:pPr marL="0" indent="0" fontAlgn="base">
              <a:buFont typeface="Arial"/>
              <a:buNone/>
            </a:pPr>
            <a:r>
              <a:rPr lang="en-US" sz="900" dirty="0">
                <a:solidFill>
                  <a:srgbClr val="3C4146"/>
                </a:solidFill>
                <a:latin typeface="+mj-lt"/>
              </a:rPr>
              <a:t>Data exploration, analysis, and reporting with an eye towards developing a narrative using Notebooks.</a:t>
            </a:r>
          </a:p>
          <a:p>
            <a:pPr marL="0" indent="0" fontAlgn="base">
              <a:buFont typeface="Arial"/>
              <a:buNone/>
            </a:pPr>
            <a:r>
              <a:rPr lang="en-US" sz="900" dirty="0">
                <a:solidFill>
                  <a:srgbClr val="3C4146"/>
                </a:solidFill>
                <a:latin typeface="+mj-lt"/>
              </a:rPr>
              <a:t>Demonstrable experience in one or more of the following specializations: Recommenders, NLP, pattern detection, anomaly detection, predictive modeling, and optimization.</a:t>
            </a:r>
          </a:p>
          <a:p>
            <a:pPr marL="0" indent="0" fontAlgn="base">
              <a:buFont typeface="Arial"/>
              <a:buNone/>
            </a:pPr>
            <a:r>
              <a:rPr lang="en-US" sz="900" b="1" dirty="0">
                <a:solidFill>
                  <a:srgbClr val="3C4146"/>
                </a:solidFill>
                <a:latin typeface="+mj-lt"/>
              </a:rPr>
              <a:t>Qualifications</a:t>
            </a:r>
            <a:endParaRPr lang="en-US" sz="900" dirty="0">
              <a:solidFill>
                <a:srgbClr val="3C4146"/>
              </a:solidFill>
              <a:latin typeface="+mj-lt"/>
            </a:endParaRPr>
          </a:p>
          <a:p>
            <a:pPr marL="0" indent="0" fontAlgn="base">
              <a:buFont typeface="Arial"/>
              <a:buNone/>
            </a:pPr>
            <a:r>
              <a:rPr lang="en-US" sz="900" dirty="0">
                <a:solidFill>
                  <a:srgbClr val="3C4146"/>
                </a:solidFill>
                <a:latin typeface="+mj-lt"/>
              </a:rPr>
              <a:t>BA/BS degree in Computer Science or a related technical field, or equivalent practical experience. Advanced experience in Python with an excellent understanding of computer science fundamentals, data structures, and algorithms</a:t>
            </a:r>
          </a:p>
          <a:p>
            <a:pPr marL="0" indent="0" fontAlgn="base">
              <a:buFont typeface="Arial"/>
              <a:buNone/>
            </a:pPr>
            <a:r>
              <a:rPr lang="en-US" sz="900" dirty="0">
                <a:solidFill>
                  <a:srgbClr val="3C4146"/>
                </a:solidFill>
                <a:latin typeface="+mj-lt"/>
              </a:rPr>
              <a:t>Experience in Amazon AWS/Azure, DevOps, and Automation (</a:t>
            </a:r>
            <a:r>
              <a:rPr lang="en-US" sz="900" dirty="0" err="1">
                <a:solidFill>
                  <a:srgbClr val="3C4146"/>
                </a:solidFill>
                <a:latin typeface="+mj-lt"/>
              </a:rPr>
              <a:t>Cloudformation</a:t>
            </a:r>
            <a:r>
              <a:rPr lang="en-US" sz="900" dirty="0">
                <a:solidFill>
                  <a:srgbClr val="3C4146"/>
                </a:solidFill>
                <a:latin typeface="+mj-lt"/>
              </a:rPr>
              <a:t>)</a:t>
            </a:r>
          </a:p>
          <a:p>
            <a:pPr marL="0" indent="0" fontAlgn="base">
              <a:buFont typeface="Arial"/>
              <a:buNone/>
            </a:pPr>
            <a:r>
              <a:rPr lang="en-US" sz="900" dirty="0">
                <a:solidFill>
                  <a:srgbClr val="3C4146"/>
                </a:solidFill>
                <a:latin typeface="+mj-lt"/>
              </a:rPr>
              <a:t>Experience with distributed machine learning using tools like </a:t>
            </a:r>
            <a:r>
              <a:rPr lang="en-US" sz="900" dirty="0" err="1">
                <a:solidFill>
                  <a:srgbClr val="3C4146"/>
                </a:solidFill>
                <a:latin typeface="+mj-lt"/>
              </a:rPr>
              <a:t>Dask</a:t>
            </a:r>
            <a:r>
              <a:rPr lang="en-US" sz="900" dirty="0">
                <a:solidFill>
                  <a:srgbClr val="3C4146"/>
                </a:solidFill>
                <a:latin typeface="+mj-lt"/>
              </a:rPr>
              <a:t>, </a:t>
            </a:r>
            <a:r>
              <a:rPr lang="en-US" sz="900" dirty="0" err="1">
                <a:solidFill>
                  <a:srgbClr val="3C4146"/>
                </a:solidFill>
                <a:latin typeface="+mj-lt"/>
              </a:rPr>
              <a:t>Tensorflow</a:t>
            </a:r>
            <a:r>
              <a:rPr lang="en-US" sz="900" dirty="0">
                <a:solidFill>
                  <a:srgbClr val="3C4146"/>
                </a:solidFill>
                <a:latin typeface="+mj-lt"/>
              </a:rPr>
              <a:t>, Kubernetes, Airflow, Kubeflow.</a:t>
            </a:r>
          </a:p>
          <a:p>
            <a:pPr marL="0" indent="0" fontAlgn="base">
              <a:buFont typeface="Arial"/>
              <a:buNone/>
            </a:pPr>
            <a:r>
              <a:rPr lang="en-US" sz="900" dirty="0">
                <a:solidFill>
                  <a:srgbClr val="3C4146"/>
                </a:solidFill>
                <a:latin typeface="+mj-lt"/>
              </a:rPr>
              <a:t>Enjoys collaborating with other engineers on architecture and sharing designs with the team </a:t>
            </a:r>
          </a:p>
          <a:p>
            <a:pPr marL="0" indent="0" fontAlgn="base">
              <a:buFont typeface="Arial"/>
              <a:buNone/>
            </a:pPr>
            <a:r>
              <a:rPr lang="en-US" sz="900" dirty="0">
                <a:solidFill>
                  <a:srgbClr val="3C4146"/>
                </a:solidFill>
                <a:latin typeface="+mj-lt"/>
              </a:rPr>
              <a:t>Interacts with others using sound judgment, good humor, and consistent fairness in a fast-paced environment</a:t>
            </a:r>
          </a:p>
          <a:p>
            <a:pPr marL="0" indent="0">
              <a:buFont typeface="Arial"/>
              <a:buNone/>
            </a:pPr>
            <a:endParaRPr lang="pt-BR" sz="900" dirty="0">
              <a:latin typeface="+mj-lt"/>
            </a:endParaRPr>
          </a:p>
        </p:txBody>
      </p:sp>
      <p:pic>
        <p:nvPicPr>
          <p:cNvPr id="6" name="Imagem 5">
            <a:extLst>
              <a:ext uri="{FF2B5EF4-FFF2-40B4-BE49-F238E27FC236}">
                <a16:creationId xmlns:a16="http://schemas.microsoft.com/office/drawing/2014/main" id="{8177D5AC-9FF5-43D3-8A23-60DCF2F4B85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7623270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68408D1F-48B6-467C-A68E-85992D975B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
        <p:nvSpPr>
          <p:cNvPr id="2" name="Título 1">
            <a:extLst>
              <a:ext uri="{FF2B5EF4-FFF2-40B4-BE49-F238E27FC236}">
                <a16:creationId xmlns:a16="http://schemas.microsoft.com/office/drawing/2014/main" id="{29B38DB5-B3DE-4BB9-9F83-BF0EB4366C05}"/>
              </a:ext>
            </a:extLst>
          </p:cNvPr>
          <p:cNvSpPr>
            <a:spLocks noGrp="1"/>
          </p:cNvSpPr>
          <p:nvPr>
            <p:ph type="title"/>
          </p:nvPr>
        </p:nvSpPr>
        <p:spPr/>
        <p:txBody>
          <a:bodyPr/>
          <a:lstStyle/>
          <a:p>
            <a:r>
              <a:rPr lang="pt-BR" dirty="0"/>
              <a:t>Agenda</a:t>
            </a:r>
          </a:p>
        </p:txBody>
      </p:sp>
      <p:grpSp>
        <p:nvGrpSpPr>
          <p:cNvPr id="3" name="Agrupar 2">
            <a:extLst>
              <a:ext uri="{FF2B5EF4-FFF2-40B4-BE49-F238E27FC236}">
                <a16:creationId xmlns:a16="http://schemas.microsoft.com/office/drawing/2014/main" id="{B284AC5B-9F13-4AFF-B71B-4392C67D9637}"/>
              </a:ext>
            </a:extLst>
          </p:cNvPr>
          <p:cNvGrpSpPr/>
          <p:nvPr/>
        </p:nvGrpSpPr>
        <p:grpSpPr>
          <a:xfrm>
            <a:off x="2429058" y="784371"/>
            <a:ext cx="4447605" cy="4285885"/>
            <a:chOff x="2429058" y="784371"/>
            <a:chExt cx="4447605" cy="4285885"/>
          </a:xfrm>
        </p:grpSpPr>
        <p:sp>
          <p:nvSpPr>
            <p:cNvPr id="12" name="Círculo Parcial 11">
              <a:extLst>
                <a:ext uri="{FF2B5EF4-FFF2-40B4-BE49-F238E27FC236}">
                  <a16:creationId xmlns:a16="http://schemas.microsoft.com/office/drawing/2014/main" id="{E81C6A72-7B95-4A57-ACE7-5F695807A04D}"/>
                </a:ext>
              </a:extLst>
            </p:cNvPr>
            <p:cNvSpPr/>
            <p:nvPr/>
          </p:nvSpPr>
          <p:spPr>
            <a:xfrm rot="1800000">
              <a:off x="2429058" y="784371"/>
              <a:ext cx="4285884" cy="4285884"/>
            </a:xfrm>
            <a:prstGeom prst="pie">
              <a:avLst>
                <a:gd name="adj1" fmla="val 16221222"/>
                <a:gd name="adj2" fmla="val 185492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4" name="Círculo Parcial 13">
              <a:extLst>
                <a:ext uri="{FF2B5EF4-FFF2-40B4-BE49-F238E27FC236}">
                  <a16:creationId xmlns:a16="http://schemas.microsoft.com/office/drawing/2014/main" id="{6987A2B2-78AF-4B28-A372-89871AA25781}"/>
                </a:ext>
              </a:extLst>
            </p:cNvPr>
            <p:cNvSpPr/>
            <p:nvPr/>
          </p:nvSpPr>
          <p:spPr>
            <a:xfrm rot="1800000">
              <a:off x="2429058" y="784371"/>
              <a:ext cx="4285884" cy="4285884"/>
            </a:xfrm>
            <a:prstGeom prst="pie">
              <a:avLst>
                <a:gd name="adj1" fmla="val 20978825"/>
                <a:gd name="adj2" fmla="val 1761650"/>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15" name="Círculo Parcial 14">
              <a:extLst>
                <a:ext uri="{FF2B5EF4-FFF2-40B4-BE49-F238E27FC236}">
                  <a16:creationId xmlns:a16="http://schemas.microsoft.com/office/drawing/2014/main" id="{1E36E468-6E3B-4F0E-A58A-4BDC553283EF}"/>
                </a:ext>
              </a:extLst>
            </p:cNvPr>
            <p:cNvSpPr/>
            <p:nvPr/>
          </p:nvSpPr>
          <p:spPr>
            <a:xfrm rot="1800000">
              <a:off x="2429059" y="784372"/>
              <a:ext cx="4285884" cy="4285884"/>
            </a:xfrm>
            <a:prstGeom prst="pie">
              <a:avLst>
                <a:gd name="adj1" fmla="val 18541450"/>
                <a:gd name="adj2" fmla="val 209737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pt-BR" dirty="0">
                <a:solidFill>
                  <a:schemeClr val="tx1"/>
                </a:solidFill>
              </a:endParaRPr>
            </a:p>
          </p:txBody>
        </p:sp>
        <p:sp>
          <p:nvSpPr>
            <p:cNvPr id="37" name="Retângulo 36">
              <a:extLst>
                <a:ext uri="{FF2B5EF4-FFF2-40B4-BE49-F238E27FC236}">
                  <a16:creationId xmlns:a16="http://schemas.microsoft.com/office/drawing/2014/main" id="{8C4F8422-105B-4A17-8ECE-BCE10074ACA4}"/>
                </a:ext>
              </a:extLst>
            </p:cNvPr>
            <p:cNvSpPr/>
            <p:nvPr/>
          </p:nvSpPr>
          <p:spPr>
            <a:xfrm>
              <a:off x="5343892" y="1479732"/>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Processos</a:t>
              </a:r>
            </a:p>
          </p:txBody>
        </p:sp>
        <p:sp>
          <p:nvSpPr>
            <p:cNvPr id="38" name="Retângulo 37">
              <a:extLst>
                <a:ext uri="{FF2B5EF4-FFF2-40B4-BE49-F238E27FC236}">
                  <a16:creationId xmlns:a16="http://schemas.microsoft.com/office/drawing/2014/main" id="{467ACDD5-B649-4D88-B41B-E8E4A179CF0B}"/>
                </a:ext>
              </a:extLst>
            </p:cNvPr>
            <p:cNvSpPr/>
            <p:nvPr/>
          </p:nvSpPr>
          <p:spPr>
            <a:xfrm>
              <a:off x="5804381" y="2654307"/>
              <a:ext cx="1072282"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tx1"/>
                  </a:solidFill>
                </a:rPr>
                <a:t>Pessoas</a:t>
              </a:r>
            </a:p>
          </p:txBody>
        </p:sp>
        <p:sp>
          <p:nvSpPr>
            <p:cNvPr id="39" name="Retângulo 38">
              <a:extLst>
                <a:ext uri="{FF2B5EF4-FFF2-40B4-BE49-F238E27FC236}">
                  <a16:creationId xmlns:a16="http://schemas.microsoft.com/office/drawing/2014/main" id="{4C9163A8-9DD1-45F1-8BD3-74018E82AA2B}"/>
                </a:ext>
              </a:extLst>
            </p:cNvPr>
            <p:cNvSpPr/>
            <p:nvPr/>
          </p:nvSpPr>
          <p:spPr>
            <a:xfrm>
              <a:off x="5236420" y="3829212"/>
              <a:ext cx="1231258"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b="1" dirty="0">
                  <a:solidFill>
                    <a:schemeClr val="bg1"/>
                  </a:solidFill>
                </a:rPr>
                <a:t>Ferramentas</a:t>
              </a:r>
            </a:p>
          </p:txBody>
        </p:sp>
        <p:sp>
          <p:nvSpPr>
            <p:cNvPr id="4" name="Círculo Parcial 3">
              <a:extLst>
                <a:ext uri="{FF2B5EF4-FFF2-40B4-BE49-F238E27FC236}">
                  <a16:creationId xmlns:a16="http://schemas.microsoft.com/office/drawing/2014/main" id="{73590B41-02A5-4818-99FE-79E786DE28E1}"/>
                </a:ext>
              </a:extLst>
            </p:cNvPr>
            <p:cNvSpPr/>
            <p:nvPr/>
          </p:nvSpPr>
          <p:spPr>
            <a:xfrm rot="1800000">
              <a:off x="3229920" y="1585233"/>
              <a:ext cx="2684160" cy="2684160"/>
            </a:xfrm>
            <a:prstGeom prst="pie">
              <a:avLst>
                <a:gd name="adj1" fmla="val 8995884"/>
                <a:gd name="adj2" fmla="val 1620000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a:solidFill>
                  <a:schemeClr val="tx1"/>
                </a:solidFill>
              </a:endParaRPr>
            </a:p>
          </p:txBody>
        </p:sp>
        <p:sp>
          <p:nvSpPr>
            <p:cNvPr id="5" name="Círculo Parcial 4">
              <a:extLst>
                <a:ext uri="{FF2B5EF4-FFF2-40B4-BE49-F238E27FC236}">
                  <a16:creationId xmlns:a16="http://schemas.microsoft.com/office/drawing/2014/main" id="{ABDE2EA8-DEEA-40A6-A4BC-EF388E396C97}"/>
                </a:ext>
              </a:extLst>
            </p:cNvPr>
            <p:cNvSpPr/>
            <p:nvPr/>
          </p:nvSpPr>
          <p:spPr>
            <a:xfrm rot="1800000">
              <a:off x="3229920" y="1585233"/>
              <a:ext cx="2684160" cy="2684160"/>
            </a:xfrm>
            <a:prstGeom prst="pie">
              <a:avLst>
                <a:gd name="adj1" fmla="val 1788057"/>
                <a:gd name="adj2" fmla="val 8990214"/>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pt-BR" dirty="0">
                <a:solidFill>
                  <a:schemeClr val="tx1"/>
                </a:solidFill>
              </a:endParaRPr>
            </a:p>
          </p:txBody>
        </p:sp>
        <p:sp>
          <p:nvSpPr>
            <p:cNvPr id="6" name="Círculo Parcial 5">
              <a:extLst>
                <a:ext uri="{FF2B5EF4-FFF2-40B4-BE49-F238E27FC236}">
                  <a16:creationId xmlns:a16="http://schemas.microsoft.com/office/drawing/2014/main" id="{048824A4-CDC7-4FD9-8D41-74D828A6398E}"/>
                </a:ext>
              </a:extLst>
            </p:cNvPr>
            <p:cNvSpPr/>
            <p:nvPr/>
          </p:nvSpPr>
          <p:spPr>
            <a:xfrm rot="1800000">
              <a:off x="3229920" y="1585233"/>
              <a:ext cx="2684160" cy="2684160"/>
            </a:xfrm>
            <a:prstGeom prst="pie">
              <a:avLst>
                <a:gd name="adj1" fmla="val 16221222"/>
                <a:gd name="adj2" fmla="val 176165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a:endParaRPr lang="pt-BR" dirty="0">
                <a:solidFill>
                  <a:schemeClr val="tx1"/>
                </a:solidFill>
              </a:endParaRPr>
            </a:p>
          </p:txBody>
        </p:sp>
        <p:sp>
          <p:nvSpPr>
            <p:cNvPr id="8" name="Retângulo 7">
              <a:extLst>
                <a:ext uri="{FF2B5EF4-FFF2-40B4-BE49-F238E27FC236}">
                  <a16:creationId xmlns:a16="http://schemas.microsoft.com/office/drawing/2014/main" id="{4CB62A2F-A8BB-4F51-ADF7-FD7AEA9F351F}"/>
                </a:ext>
              </a:extLst>
            </p:cNvPr>
            <p:cNvSpPr/>
            <p:nvPr/>
          </p:nvSpPr>
          <p:spPr>
            <a:xfrm>
              <a:off x="3723881" y="2025741"/>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Por quê?</a:t>
              </a:r>
            </a:p>
          </p:txBody>
        </p:sp>
        <p:sp>
          <p:nvSpPr>
            <p:cNvPr id="9" name="Retângulo 8">
              <a:extLst>
                <a:ext uri="{FF2B5EF4-FFF2-40B4-BE49-F238E27FC236}">
                  <a16:creationId xmlns:a16="http://schemas.microsoft.com/office/drawing/2014/main" id="{C0CAEC74-96E2-4608-96D7-6E35F173BBAC}"/>
                </a:ext>
              </a:extLst>
            </p:cNvPr>
            <p:cNvSpPr/>
            <p:nvPr/>
          </p:nvSpPr>
          <p:spPr>
            <a:xfrm>
              <a:off x="4914078" y="265430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Como?</a:t>
              </a:r>
            </a:p>
          </p:txBody>
        </p:sp>
        <p:sp>
          <p:nvSpPr>
            <p:cNvPr id="10" name="Retângulo 9">
              <a:extLst>
                <a:ext uri="{FF2B5EF4-FFF2-40B4-BE49-F238E27FC236}">
                  <a16:creationId xmlns:a16="http://schemas.microsoft.com/office/drawing/2014/main" id="{877B86E6-71EF-476D-B369-60E274D93479}"/>
                </a:ext>
              </a:extLst>
            </p:cNvPr>
            <p:cNvSpPr/>
            <p:nvPr/>
          </p:nvSpPr>
          <p:spPr>
            <a:xfrm>
              <a:off x="3723881" y="3279998"/>
              <a:ext cx="803660" cy="54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b="1" dirty="0">
                  <a:solidFill>
                    <a:schemeClr val="tx1"/>
                  </a:solidFill>
                </a:rPr>
                <a:t>O quê?</a:t>
              </a:r>
            </a:p>
          </p:txBody>
        </p:sp>
      </p:grpSp>
    </p:spTree>
    <p:extLst>
      <p:ext uri="{BB962C8B-B14F-4D97-AF65-F5344CB8AC3E}">
        <p14:creationId xmlns:p14="http://schemas.microsoft.com/office/powerpoint/2010/main" val="33875374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218608-CEBA-45D2-83DA-E486BCB0717E}"/>
              </a:ext>
            </a:extLst>
          </p:cNvPr>
          <p:cNvSpPr>
            <a:spLocks noGrp="1"/>
          </p:cNvSpPr>
          <p:nvPr>
            <p:ph type="title"/>
          </p:nvPr>
        </p:nvSpPr>
        <p:spPr/>
        <p:txBody>
          <a:bodyPr/>
          <a:lstStyle/>
          <a:p>
            <a:r>
              <a:rPr lang="pt-BR" dirty="0"/>
              <a:t>Conceito </a:t>
            </a:r>
            <a:r>
              <a:rPr lang="pt-BR" dirty="0" err="1"/>
              <a:t>vs</a:t>
            </a:r>
            <a:r>
              <a:rPr lang="pt-BR" dirty="0"/>
              <a:t> ferramenta</a:t>
            </a:r>
          </a:p>
        </p:txBody>
      </p:sp>
      <p:grpSp>
        <p:nvGrpSpPr>
          <p:cNvPr id="11" name="Agrupar 10">
            <a:extLst>
              <a:ext uri="{FF2B5EF4-FFF2-40B4-BE49-F238E27FC236}">
                <a16:creationId xmlns:a16="http://schemas.microsoft.com/office/drawing/2014/main" id="{08CD2ED3-9AF0-4812-B5FE-BC522A5BF67D}"/>
              </a:ext>
            </a:extLst>
          </p:cNvPr>
          <p:cNvGrpSpPr/>
          <p:nvPr/>
        </p:nvGrpSpPr>
        <p:grpSpPr>
          <a:xfrm>
            <a:off x="371858" y="893593"/>
            <a:ext cx="8400286" cy="3754960"/>
            <a:chOff x="102120" y="652828"/>
            <a:chExt cx="8939761" cy="3996106"/>
          </a:xfrm>
        </p:grpSpPr>
        <p:sp>
          <p:nvSpPr>
            <p:cNvPr id="4" name="Retângulo: Cantos Arredondados 3">
              <a:extLst>
                <a:ext uri="{FF2B5EF4-FFF2-40B4-BE49-F238E27FC236}">
                  <a16:creationId xmlns:a16="http://schemas.microsoft.com/office/drawing/2014/main" id="{E0CF957B-AA06-49F4-949A-6D0065DFAACE}"/>
                </a:ext>
              </a:extLst>
            </p:cNvPr>
            <p:cNvSpPr/>
            <p:nvPr/>
          </p:nvSpPr>
          <p:spPr>
            <a:xfrm>
              <a:off x="102120" y="811092"/>
              <a:ext cx="2795954" cy="3837842"/>
            </a:xfrm>
            <a:prstGeom prst="roundRect">
              <a:avLst>
                <a:gd name="adj" fmla="val 53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900"/>
            </a:p>
          </p:txBody>
        </p:sp>
        <p:sp>
          <p:nvSpPr>
            <p:cNvPr id="5" name="Retângulo: Cantos Arredondados 4">
              <a:extLst>
                <a:ext uri="{FF2B5EF4-FFF2-40B4-BE49-F238E27FC236}">
                  <a16:creationId xmlns:a16="http://schemas.microsoft.com/office/drawing/2014/main" id="{E5D045C8-A345-45DC-B9A2-1A6FB8E1AE57}"/>
                </a:ext>
              </a:extLst>
            </p:cNvPr>
            <p:cNvSpPr/>
            <p:nvPr/>
          </p:nvSpPr>
          <p:spPr>
            <a:xfrm>
              <a:off x="3174023" y="811092"/>
              <a:ext cx="2795954" cy="3837842"/>
            </a:xfrm>
            <a:prstGeom prst="roundRect">
              <a:avLst>
                <a:gd name="adj" fmla="val 53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900"/>
            </a:p>
          </p:txBody>
        </p:sp>
        <p:sp>
          <p:nvSpPr>
            <p:cNvPr id="6" name="Retângulo: Cantos Arredondados 5">
              <a:extLst>
                <a:ext uri="{FF2B5EF4-FFF2-40B4-BE49-F238E27FC236}">
                  <a16:creationId xmlns:a16="http://schemas.microsoft.com/office/drawing/2014/main" id="{A1FFE5E4-B85F-470E-A378-EB86F59618FA}"/>
                </a:ext>
              </a:extLst>
            </p:cNvPr>
            <p:cNvSpPr/>
            <p:nvPr/>
          </p:nvSpPr>
          <p:spPr>
            <a:xfrm>
              <a:off x="6245927" y="811092"/>
              <a:ext cx="2795954" cy="3837842"/>
            </a:xfrm>
            <a:prstGeom prst="roundRect">
              <a:avLst>
                <a:gd name="adj" fmla="val 53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900">
                <a:solidFill>
                  <a:schemeClr val="tx1"/>
                </a:solidFill>
              </a:endParaRPr>
            </a:p>
          </p:txBody>
        </p:sp>
        <p:sp>
          <p:nvSpPr>
            <p:cNvPr id="7" name="Retângulo 6">
              <a:extLst>
                <a:ext uri="{FF2B5EF4-FFF2-40B4-BE49-F238E27FC236}">
                  <a16:creationId xmlns:a16="http://schemas.microsoft.com/office/drawing/2014/main" id="{FADF4096-1EE3-4208-8257-AFA28933233D}"/>
                </a:ext>
              </a:extLst>
            </p:cNvPr>
            <p:cNvSpPr/>
            <p:nvPr/>
          </p:nvSpPr>
          <p:spPr>
            <a:xfrm>
              <a:off x="718903" y="652828"/>
              <a:ext cx="1562387"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Centralidade</a:t>
              </a:r>
            </a:p>
          </p:txBody>
        </p:sp>
        <p:sp>
          <p:nvSpPr>
            <p:cNvPr id="8" name="Retângulo 7">
              <a:extLst>
                <a:ext uri="{FF2B5EF4-FFF2-40B4-BE49-F238E27FC236}">
                  <a16:creationId xmlns:a16="http://schemas.microsoft.com/office/drawing/2014/main" id="{6D3ED8DE-C124-4D8A-B724-5E34BF029680}"/>
                </a:ext>
              </a:extLst>
            </p:cNvPr>
            <p:cNvSpPr/>
            <p:nvPr/>
          </p:nvSpPr>
          <p:spPr>
            <a:xfrm>
              <a:off x="3976946" y="652828"/>
              <a:ext cx="1190108"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Regressão</a:t>
              </a:r>
            </a:p>
          </p:txBody>
        </p:sp>
        <p:sp>
          <p:nvSpPr>
            <p:cNvPr id="9" name="Retângulo 8">
              <a:extLst>
                <a:ext uri="{FF2B5EF4-FFF2-40B4-BE49-F238E27FC236}">
                  <a16:creationId xmlns:a16="http://schemas.microsoft.com/office/drawing/2014/main" id="{15475B17-7673-49F3-9FE3-5B662BCDD123}"/>
                </a:ext>
              </a:extLst>
            </p:cNvPr>
            <p:cNvSpPr/>
            <p:nvPr/>
          </p:nvSpPr>
          <p:spPr>
            <a:xfrm>
              <a:off x="6934523" y="652828"/>
              <a:ext cx="1418763" cy="296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Rede Neural</a:t>
              </a:r>
            </a:p>
          </p:txBody>
        </p:sp>
        <p:pic>
          <p:nvPicPr>
            <p:cNvPr id="17" name="Imagem 16">
              <a:extLst>
                <a:ext uri="{FF2B5EF4-FFF2-40B4-BE49-F238E27FC236}">
                  <a16:creationId xmlns:a16="http://schemas.microsoft.com/office/drawing/2014/main" id="{CC600872-0F3A-4F28-9E84-1D31565C9C2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06160" y="1053226"/>
              <a:ext cx="1880444" cy="1674930"/>
            </a:xfrm>
            <a:prstGeom prst="rect">
              <a:avLst/>
            </a:prstGeom>
          </p:spPr>
        </p:pic>
        <p:pic>
          <p:nvPicPr>
            <p:cNvPr id="1026" name="Picture 2" descr="Resultado de imagem para excel">
              <a:extLst>
                <a:ext uri="{FF2B5EF4-FFF2-40B4-BE49-F238E27FC236}">
                  <a16:creationId xmlns:a16="http://schemas.microsoft.com/office/drawing/2014/main" id="{04255713-6C65-40B8-A348-5330C7A5AAE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25820" r="25964"/>
            <a:stretch/>
          </p:blipFill>
          <p:spPr bwMode="auto">
            <a:xfrm>
              <a:off x="215594" y="1544888"/>
              <a:ext cx="616395" cy="69160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Agrupar 19">
              <a:extLst>
                <a:ext uri="{FF2B5EF4-FFF2-40B4-BE49-F238E27FC236}">
                  <a16:creationId xmlns:a16="http://schemas.microsoft.com/office/drawing/2014/main" id="{2E5C05F6-FD32-40A5-AD1C-B69836DF007E}"/>
                </a:ext>
              </a:extLst>
            </p:cNvPr>
            <p:cNvGrpSpPr/>
            <p:nvPr/>
          </p:nvGrpSpPr>
          <p:grpSpPr>
            <a:xfrm>
              <a:off x="906160" y="2831812"/>
              <a:ext cx="1954625" cy="1710056"/>
              <a:chOff x="1402412" y="4004983"/>
              <a:chExt cx="2266123" cy="1982579"/>
            </a:xfrm>
          </p:grpSpPr>
          <p:pic>
            <p:nvPicPr>
              <p:cNvPr id="19" name="Imagem 18">
                <a:extLst>
                  <a:ext uri="{FF2B5EF4-FFF2-40B4-BE49-F238E27FC236}">
                    <a16:creationId xmlns:a16="http://schemas.microsoft.com/office/drawing/2014/main" id="{ED30B1A4-0C2E-45FE-9983-6C82DD7D8B6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402412" y="4004983"/>
                <a:ext cx="2266123" cy="1094276"/>
              </a:xfrm>
              <a:prstGeom prst="rect">
                <a:avLst/>
              </a:prstGeom>
            </p:spPr>
          </p:pic>
          <p:pic>
            <p:nvPicPr>
              <p:cNvPr id="22" name="Imagem 21">
                <a:extLst>
                  <a:ext uri="{FF2B5EF4-FFF2-40B4-BE49-F238E27FC236}">
                    <a16:creationId xmlns:a16="http://schemas.microsoft.com/office/drawing/2014/main" id="{DAB82209-2932-4C69-8592-6EA7112BD05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402412" y="5085159"/>
                <a:ext cx="2266123" cy="902403"/>
              </a:xfrm>
              <a:prstGeom prst="rect">
                <a:avLst/>
              </a:prstGeom>
            </p:spPr>
          </p:pic>
        </p:grpSp>
        <p:pic>
          <p:nvPicPr>
            <p:cNvPr id="1030" name="Picture 6" descr="Resultado de imagem para spyder python">
              <a:extLst>
                <a:ext uri="{FF2B5EF4-FFF2-40B4-BE49-F238E27FC236}">
                  <a16:creationId xmlns:a16="http://schemas.microsoft.com/office/drawing/2014/main" id="{4A49F818-9650-4833-BF6B-D1C0FD8CC59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15595" y="3289747"/>
              <a:ext cx="691606" cy="691606"/>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m 20">
              <a:extLst>
                <a:ext uri="{FF2B5EF4-FFF2-40B4-BE49-F238E27FC236}">
                  <a16:creationId xmlns:a16="http://schemas.microsoft.com/office/drawing/2014/main" id="{AD89FE5F-2586-46BE-BB1C-25CB80F176A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485780" y="3303741"/>
              <a:ext cx="2316248" cy="1200926"/>
            </a:xfrm>
            <a:prstGeom prst="rect">
              <a:avLst/>
            </a:prstGeom>
          </p:spPr>
        </p:pic>
        <p:pic>
          <p:nvPicPr>
            <p:cNvPr id="1032" name="Picture 8" descr="Resultado de imagem para ibm watson neural network">
              <a:extLst>
                <a:ext uri="{FF2B5EF4-FFF2-40B4-BE49-F238E27FC236}">
                  <a16:creationId xmlns:a16="http://schemas.microsoft.com/office/drawing/2014/main" id="{CB39EE1F-F424-4DA2-AEC2-89BCFDC92801}"/>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485782" y="1464177"/>
              <a:ext cx="2316248" cy="11864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ara ibm watson">
              <a:extLst>
                <a:ext uri="{FF2B5EF4-FFF2-40B4-BE49-F238E27FC236}">
                  <a16:creationId xmlns:a16="http://schemas.microsoft.com/office/drawing/2014/main" id="{5E49963C-E75E-4847-8DDD-378E4A88FA8A}"/>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6633792" y="949569"/>
              <a:ext cx="1850447" cy="4800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ara tensorflow">
              <a:extLst>
                <a:ext uri="{FF2B5EF4-FFF2-40B4-BE49-F238E27FC236}">
                  <a16:creationId xmlns:a16="http://schemas.microsoft.com/office/drawing/2014/main" id="{71A02D15-7022-4229-AA7C-1013E1BC8726}"/>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649776" y="2786341"/>
              <a:ext cx="1894098" cy="4235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m para rstudio logistic regression">
              <a:extLst>
                <a:ext uri="{FF2B5EF4-FFF2-40B4-BE49-F238E27FC236}">
                  <a16:creationId xmlns:a16="http://schemas.microsoft.com/office/drawing/2014/main" id="{3E7AE17A-AA5B-4400-8174-02DDEE083EBA}"/>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5037" y="3020295"/>
              <a:ext cx="2613927" cy="1470377"/>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m 22">
              <a:extLst>
                <a:ext uri="{FF2B5EF4-FFF2-40B4-BE49-F238E27FC236}">
                  <a16:creationId xmlns:a16="http://schemas.microsoft.com/office/drawing/2014/main" id="{070B73A9-5FA0-462E-9550-10226E5EA91B}"/>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259705" y="1315964"/>
              <a:ext cx="2613927" cy="1470377"/>
            </a:xfrm>
            <a:prstGeom prst="rect">
              <a:avLst/>
            </a:prstGeom>
          </p:spPr>
        </p:pic>
        <p:pic>
          <p:nvPicPr>
            <p:cNvPr id="1028" name="Picture 4" descr="Resultado de imagem para jupyter">
              <a:extLst>
                <a:ext uri="{FF2B5EF4-FFF2-40B4-BE49-F238E27FC236}">
                  <a16:creationId xmlns:a16="http://schemas.microsoft.com/office/drawing/2014/main" id="{2612B12D-B8DF-4C7E-AC51-F86E72465935}"/>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158949" y="903555"/>
              <a:ext cx="748011" cy="87028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sultado de imagem para rstudio logo">
              <a:extLst>
                <a:ext uri="{FF2B5EF4-FFF2-40B4-BE49-F238E27FC236}">
                  <a16:creationId xmlns:a16="http://schemas.microsoft.com/office/drawing/2014/main" id="{905C8646-53D0-4577-91B0-A5E95A985E1F}"/>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404996" y="2761671"/>
              <a:ext cx="1473970" cy="517250"/>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Imagem 25">
            <a:extLst>
              <a:ext uri="{FF2B5EF4-FFF2-40B4-BE49-F238E27FC236}">
                <a16:creationId xmlns:a16="http://schemas.microsoft.com/office/drawing/2014/main" id="{C48AACE1-2CCD-4FCF-93B4-0AD959570C5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8698778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A37DD66-94BA-4240-9094-2C6A4F6BE26C}"/>
              </a:ext>
            </a:extLst>
          </p:cNvPr>
          <p:cNvSpPr>
            <a:spLocks noGrp="1"/>
          </p:cNvSpPr>
          <p:nvPr>
            <p:ph type="title"/>
          </p:nvPr>
        </p:nvSpPr>
        <p:spPr/>
        <p:txBody>
          <a:bodyPr/>
          <a:lstStyle/>
          <a:p>
            <a:r>
              <a:rPr lang="pt-BR" dirty="0"/>
              <a:t>O que existe no mercado?</a:t>
            </a:r>
          </a:p>
        </p:txBody>
      </p:sp>
      <p:sp>
        <p:nvSpPr>
          <p:cNvPr id="4" name="Espaço Reservado para Texto 3">
            <a:extLst>
              <a:ext uri="{FF2B5EF4-FFF2-40B4-BE49-F238E27FC236}">
                <a16:creationId xmlns:a16="http://schemas.microsoft.com/office/drawing/2014/main" id="{A859F056-68F5-4CC5-AFA8-C996E3D4AA21}"/>
              </a:ext>
            </a:extLst>
          </p:cNvPr>
          <p:cNvSpPr>
            <a:spLocks noGrp="1"/>
          </p:cNvSpPr>
          <p:nvPr>
            <p:ph type="body" sz="quarter" idx="4294967295"/>
          </p:nvPr>
        </p:nvSpPr>
        <p:spPr>
          <a:xfrm>
            <a:off x="0" y="4676775"/>
            <a:ext cx="6969125" cy="393700"/>
          </a:xfrm>
          <a:prstGeom prst="rect">
            <a:avLst/>
          </a:prstGeom>
        </p:spPr>
        <p:txBody>
          <a:bodyPr/>
          <a:lstStyle/>
          <a:p>
            <a:r>
              <a:rPr lang="pt-BR" sz="900" dirty="0"/>
              <a:t>Fonte: Referências: https://mattturck.com/, acessado em 28/02/2020</a:t>
            </a:r>
          </a:p>
          <a:p>
            <a:endParaRPr lang="pt-BR" sz="900" dirty="0"/>
          </a:p>
        </p:txBody>
      </p:sp>
      <p:pic>
        <p:nvPicPr>
          <p:cNvPr id="29" name="Imagem 28" descr="Mapa de cidade&#10;&#10;Descrição gerada automaticamente">
            <a:extLst>
              <a:ext uri="{FF2B5EF4-FFF2-40B4-BE49-F238E27FC236}">
                <a16:creationId xmlns:a16="http://schemas.microsoft.com/office/drawing/2014/main" id="{1FAF78DE-97A5-4574-A858-467B9A82CA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6923" y="950913"/>
            <a:ext cx="5470154" cy="3636000"/>
          </a:xfrm>
          <a:prstGeom prst="rect">
            <a:avLst/>
          </a:prstGeom>
        </p:spPr>
      </p:pic>
      <p:sp>
        <p:nvSpPr>
          <p:cNvPr id="31" name="Retângulo 30">
            <a:extLst>
              <a:ext uri="{FF2B5EF4-FFF2-40B4-BE49-F238E27FC236}">
                <a16:creationId xmlns:a16="http://schemas.microsoft.com/office/drawing/2014/main" id="{0477D320-DEDA-4B1D-AA82-ECAE6C383E9C}"/>
              </a:ext>
            </a:extLst>
          </p:cNvPr>
          <p:cNvSpPr/>
          <p:nvPr/>
        </p:nvSpPr>
        <p:spPr>
          <a:xfrm>
            <a:off x="238583" y="771525"/>
            <a:ext cx="1233122" cy="555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100" dirty="0">
                <a:solidFill>
                  <a:schemeClr val="tx1"/>
                </a:solidFill>
              </a:rPr>
              <a:t>2012</a:t>
            </a:r>
          </a:p>
        </p:txBody>
      </p:sp>
      <p:pic>
        <p:nvPicPr>
          <p:cNvPr id="8" name="Imagem 7">
            <a:extLst>
              <a:ext uri="{FF2B5EF4-FFF2-40B4-BE49-F238E27FC236}">
                <a16:creationId xmlns:a16="http://schemas.microsoft.com/office/drawing/2014/main" id="{C4ACCF2F-A399-4D9E-9DE1-CABDBDA2831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33451366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CECF742-E36D-4EE6-84B5-81412B7CD57F}"/>
              </a:ext>
            </a:extLst>
          </p:cNvPr>
          <p:cNvSpPr>
            <a:spLocks noGrp="1"/>
          </p:cNvSpPr>
          <p:nvPr>
            <p:ph type="title"/>
          </p:nvPr>
        </p:nvSpPr>
        <p:spPr/>
        <p:txBody>
          <a:bodyPr/>
          <a:lstStyle/>
          <a:p>
            <a:r>
              <a:rPr lang="pt-BR" dirty="0"/>
              <a:t>O que existe no mercado?</a:t>
            </a:r>
          </a:p>
        </p:txBody>
      </p:sp>
      <p:sp>
        <p:nvSpPr>
          <p:cNvPr id="8" name="Espaço Reservado para Rodapé 4">
            <a:extLst>
              <a:ext uri="{FF2B5EF4-FFF2-40B4-BE49-F238E27FC236}">
                <a16:creationId xmlns:a16="http://schemas.microsoft.com/office/drawing/2014/main" id="{53C46FEA-BA58-40A6-8EA0-51918E20C167}"/>
              </a:ext>
            </a:extLst>
          </p:cNvPr>
          <p:cNvSpPr>
            <a:spLocks noGrp="1"/>
          </p:cNvSpPr>
          <p:nvPr>
            <p:ph type="ftr" sz="quarter" idx="4294967295"/>
          </p:nvPr>
        </p:nvSpPr>
        <p:spPr>
          <a:xfrm>
            <a:off x="0" y="4767263"/>
            <a:ext cx="6667500" cy="274637"/>
          </a:xfrm>
        </p:spPr>
        <p:txBody>
          <a:bodyPr/>
          <a:lstStyle/>
          <a:p>
            <a:r>
              <a:rPr lang="pt-BR" sz="788" dirty="0"/>
              <a:t>Referências: https://mattturck.com/, acessado em 28/02/2020</a:t>
            </a:r>
          </a:p>
        </p:txBody>
      </p:sp>
      <p:pic>
        <p:nvPicPr>
          <p:cNvPr id="7" name="Imagem 6" descr="Mapa colorido com texto preto sobre fundo branco&#10;&#10;Descrição gerada automaticamente">
            <a:extLst>
              <a:ext uri="{FF2B5EF4-FFF2-40B4-BE49-F238E27FC236}">
                <a16:creationId xmlns:a16="http://schemas.microsoft.com/office/drawing/2014/main" id="{F879C34F-A0D9-4C55-8B45-2DABCF423DD2}"/>
              </a:ext>
            </a:extLst>
          </p:cNvPr>
          <p:cNvPicPr>
            <a:picLocks noChangeAspect="1"/>
          </p:cNvPicPr>
          <p:nvPr/>
        </p:nvPicPr>
        <p:blipFill>
          <a:blip r:embed="rId3"/>
          <a:stretch>
            <a:fillRect/>
          </a:stretch>
        </p:blipFill>
        <p:spPr>
          <a:xfrm>
            <a:off x="1834048" y="957436"/>
            <a:ext cx="5475904" cy="3636000"/>
          </a:xfrm>
          <a:prstGeom prst="rect">
            <a:avLst/>
          </a:prstGeom>
        </p:spPr>
      </p:pic>
      <p:sp>
        <p:nvSpPr>
          <p:cNvPr id="9" name="Retângulo 8">
            <a:extLst>
              <a:ext uri="{FF2B5EF4-FFF2-40B4-BE49-F238E27FC236}">
                <a16:creationId xmlns:a16="http://schemas.microsoft.com/office/drawing/2014/main" id="{E37B05F6-1636-4882-A6E0-0618AC63DFE0}"/>
              </a:ext>
            </a:extLst>
          </p:cNvPr>
          <p:cNvSpPr/>
          <p:nvPr/>
        </p:nvSpPr>
        <p:spPr>
          <a:xfrm>
            <a:off x="238583" y="771525"/>
            <a:ext cx="1233122" cy="555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100" dirty="0">
                <a:solidFill>
                  <a:schemeClr val="tx1"/>
                </a:solidFill>
              </a:rPr>
              <a:t>2012</a:t>
            </a:r>
          </a:p>
        </p:txBody>
      </p:sp>
      <p:sp>
        <p:nvSpPr>
          <p:cNvPr id="10" name="Retângulo 9">
            <a:extLst>
              <a:ext uri="{FF2B5EF4-FFF2-40B4-BE49-F238E27FC236}">
                <a16:creationId xmlns:a16="http://schemas.microsoft.com/office/drawing/2014/main" id="{F78DCE0A-A02B-4BBC-93E0-FF28ED583AE4}"/>
              </a:ext>
            </a:extLst>
          </p:cNvPr>
          <p:cNvSpPr/>
          <p:nvPr/>
        </p:nvSpPr>
        <p:spPr>
          <a:xfrm>
            <a:off x="238583" y="3877408"/>
            <a:ext cx="1233122" cy="555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100" dirty="0">
                <a:solidFill>
                  <a:schemeClr val="tx1"/>
                </a:solidFill>
              </a:rPr>
              <a:t>2019</a:t>
            </a:r>
          </a:p>
        </p:txBody>
      </p:sp>
      <p:cxnSp>
        <p:nvCxnSpPr>
          <p:cNvPr id="11" name="Conector de Seta Reta 10">
            <a:extLst>
              <a:ext uri="{FF2B5EF4-FFF2-40B4-BE49-F238E27FC236}">
                <a16:creationId xmlns:a16="http://schemas.microsoft.com/office/drawing/2014/main" id="{4C92F8EF-913E-4AF2-B8C9-422A9A2B94FA}"/>
              </a:ext>
            </a:extLst>
          </p:cNvPr>
          <p:cNvCxnSpPr>
            <a:stCxn id="9" idx="2"/>
          </p:cNvCxnSpPr>
          <p:nvPr/>
        </p:nvCxnSpPr>
        <p:spPr>
          <a:xfrm>
            <a:off x="855144" y="1326697"/>
            <a:ext cx="0" cy="2550712"/>
          </a:xfrm>
          <a:prstGeom prst="straightConnector1">
            <a:avLst/>
          </a:prstGeom>
          <a:ln w="1905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12" name="Imagem 11">
            <a:extLst>
              <a:ext uri="{FF2B5EF4-FFF2-40B4-BE49-F238E27FC236}">
                <a16:creationId xmlns:a16="http://schemas.microsoft.com/office/drawing/2014/main" id="{A1C2B6FF-6F80-4EDA-B79C-A01DE38797A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47257" y="56877"/>
            <a:ext cx="796743" cy="810000"/>
          </a:xfrm>
          <a:prstGeom prst="rect">
            <a:avLst/>
          </a:prstGeom>
        </p:spPr>
      </p:pic>
    </p:spTree>
    <p:extLst>
      <p:ext uri="{BB962C8B-B14F-4D97-AF65-F5344CB8AC3E}">
        <p14:creationId xmlns:p14="http://schemas.microsoft.com/office/powerpoint/2010/main" val="149818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0" fill="hold"/>
                                        <p:tgtEl>
                                          <p:spTgt spid="11"/>
                                        </p:tgtEl>
                                        <p:attrNameLst>
                                          <p:attrName>ppt_x</p:attrName>
                                        </p:attrNameLst>
                                      </p:cBhvr>
                                      <p:tavLst>
                                        <p:tav tm="0">
                                          <p:val>
                                            <p:strVal val="#ppt_x"/>
                                          </p:val>
                                        </p:tav>
                                        <p:tav tm="100000">
                                          <p:val>
                                            <p:strVal val="#ppt_x"/>
                                          </p:val>
                                        </p:tav>
                                      </p:tavLst>
                                    </p:anim>
                                    <p:anim calcmode="lin" valueType="num">
                                      <p:cBhvr additive="base">
                                        <p:cTn id="8" dur="30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4000"/>
                            </p:stCondLst>
                            <p:childTnLst>
                              <p:par>
                                <p:cTn id="10" presetID="1"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E4E9FE11-4F56-4D58-A6C4-4968F13FAD5B}"/>
              </a:ext>
            </a:extLst>
          </p:cNvPr>
          <p:cNvSpPr/>
          <p:nvPr/>
        </p:nvSpPr>
        <p:spPr>
          <a:xfrm>
            <a:off x="-246037" y="470175"/>
            <a:ext cx="1233122" cy="555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100" dirty="0">
                <a:solidFill>
                  <a:schemeClr val="tx1"/>
                </a:solidFill>
              </a:rPr>
              <a:t>2020</a:t>
            </a:r>
          </a:p>
        </p:txBody>
      </p:sp>
      <p:pic>
        <p:nvPicPr>
          <p:cNvPr id="3" name="Imagem 2">
            <a:extLst>
              <a:ext uri="{FF2B5EF4-FFF2-40B4-BE49-F238E27FC236}">
                <a16:creationId xmlns:a16="http://schemas.microsoft.com/office/drawing/2014/main" id="{37A3F34E-3928-4C14-B5DB-2C060979E6A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9116" y="0"/>
            <a:ext cx="7736890" cy="5143500"/>
          </a:xfrm>
          <a:prstGeom prst="rect">
            <a:avLst/>
          </a:prstGeom>
        </p:spPr>
      </p:pic>
    </p:spTree>
    <p:extLst>
      <p:ext uri="{BB962C8B-B14F-4D97-AF65-F5344CB8AC3E}">
        <p14:creationId xmlns:p14="http://schemas.microsoft.com/office/powerpoint/2010/main" val="3717283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2A933CA0-3424-4702-8EC5-C55B215D063E}"/>
              </a:ext>
            </a:extLst>
          </p:cNvPr>
          <p:cNvSpPr/>
          <p:nvPr/>
        </p:nvSpPr>
        <p:spPr>
          <a:xfrm>
            <a:off x="819255" y="408310"/>
            <a:ext cx="351000" cy="54059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Storage</a:t>
            </a:r>
            <a:endParaRPr lang="pt-BR" sz="750" dirty="0">
              <a:solidFill>
                <a:schemeClr val="tx1"/>
              </a:solidFill>
            </a:endParaRPr>
          </a:p>
        </p:txBody>
      </p:sp>
      <p:sp>
        <p:nvSpPr>
          <p:cNvPr id="7" name="Retângulo 6">
            <a:extLst>
              <a:ext uri="{FF2B5EF4-FFF2-40B4-BE49-F238E27FC236}">
                <a16:creationId xmlns:a16="http://schemas.microsoft.com/office/drawing/2014/main" id="{6E3A8219-FE0B-4FDE-BBCE-F3B0F5B068BC}"/>
              </a:ext>
            </a:extLst>
          </p:cNvPr>
          <p:cNvSpPr/>
          <p:nvPr/>
        </p:nvSpPr>
        <p:spPr>
          <a:xfrm>
            <a:off x="1201385" y="408310"/>
            <a:ext cx="351000" cy="54059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Hadoop</a:t>
            </a:r>
            <a:endParaRPr lang="pt-BR" sz="750" dirty="0">
              <a:solidFill>
                <a:schemeClr val="tx1"/>
              </a:solidFill>
            </a:endParaRPr>
          </a:p>
        </p:txBody>
      </p:sp>
      <p:sp>
        <p:nvSpPr>
          <p:cNvPr id="8" name="Retângulo 7">
            <a:extLst>
              <a:ext uri="{FF2B5EF4-FFF2-40B4-BE49-F238E27FC236}">
                <a16:creationId xmlns:a16="http://schemas.microsoft.com/office/drawing/2014/main" id="{AF14A210-5BFD-43F0-A904-ABF41C576C6B}"/>
              </a:ext>
            </a:extLst>
          </p:cNvPr>
          <p:cNvSpPr/>
          <p:nvPr/>
        </p:nvSpPr>
        <p:spPr>
          <a:xfrm>
            <a:off x="2341826" y="408310"/>
            <a:ext cx="713034" cy="54059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Streaming/</a:t>
            </a:r>
          </a:p>
          <a:p>
            <a:pPr algn="ctr"/>
            <a:r>
              <a:rPr lang="pt-BR" sz="750" dirty="0" err="1">
                <a:solidFill>
                  <a:schemeClr val="tx1"/>
                </a:solidFill>
              </a:rPr>
              <a:t>In-memory</a:t>
            </a:r>
            <a:endParaRPr lang="pt-BR" sz="750" dirty="0">
              <a:solidFill>
                <a:schemeClr val="tx1"/>
              </a:solidFill>
            </a:endParaRPr>
          </a:p>
        </p:txBody>
      </p:sp>
      <p:sp>
        <p:nvSpPr>
          <p:cNvPr id="9" name="Retângulo 8">
            <a:extLst>
              <a:ext uri="{FF2B5EF4-FFF2-40B4-BE49-F238E27FC236}">
                <a16:creationId xmlns:a16="http://schemas.microsoft.com/office/drawing/2014/main" id="{6A02074F-30B7-43A3-819C-9254CF44B8F5}"/>
              </a:ext>
            </a:extLst>
          </p:cNvPr>
          <p:cNvSpPr/>
          <p:nvPr/>
        </p:nvSpPr>
        <p:spPr>
          <a:xfrm>
            <a:off x="819255" y="1066955"/>
            <a:ext cx="459000"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NoSQL</a:t>
            </a:r>
            <a:r>
              <a:rPr lang="pt-BR" sz="750" dirty="0">
                <a:solidFill>
                  <a:schemeClr val="tx1"/>
                </a:solidFill>
              </a:rPr>
              <a:t> </a:t>
            </a:r>
            <a:r>
              <a:rPr lang="pt-BR" sz="750" dirty="0" err="1">
                <a:solidFill>
                  <a:schemeClr val="tx1"/>
                </a:solidFill>
              </a:rPr>
              <a:t>Databases</a:t>
            </a:r>
            <a:endParaRPr lang="pt-BR" sz="750" dirty="0">
              <a:solidFill>
                <a:schemeClr val="tx1"/>
              </a:solidFill>
            </a:endParaRPr>
          </a:p>
        </p:txBody>
      </p:sp>
      <p:sp>
        <p:nvSpPr>
          <p:cNvPr id="10" name="Retângulo 9">
            <a:extLst>
              <a:ext uri="{FF2B5EF4-FFF2-40B4-BE49-F238E27FC236}">
                <a16:creationId xmlns:a16="http://schemas.microsoft.com/office/drawing/2014/main" id="{1AB61D3C-0A3E-4791-A746-7402996F7774}"/>
              </a:ext>
            </a:extLst>
          </p:cNvPr>
          <p:cNvSpPr/>
          <p:nvPr/>
        </p:nvSpPr>
        <p:spPr>
          <a:xfrm>
            <a:off x="1307757" y="1066955"/>
            <a:ext cx="351000"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New SQL</a:t>
            </a:r>
          </a:p>
        </p:txBody>
      </p:sp>
      <p:sp>
        <p:nvSpPr>
          <p:cNvPr id="11" name="Retângulo 10">
            <a:extLst>
              <a:ext uri="{FF2B5EF4-FFF2-40B4-BE49-F238E27FC236}">
                <a16:creationId xmlns:a16="http://schemas.microsoft.com/office/drawing/2014/main" id="{F9F4202B-42ED-4930-B98A-8C0B969D29D6}"/>
              </a:ext>
            </a:extLst>
          </p:cNvPr>
          <p:cNvSpPr/>
          <p:nvPr/>
        </p:nvSpPr>
        <p:spPr>
          <a:xfrm>
            <a:off x="1702258" y="1066955"/>
            <a:ext cx="318833"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Graph</a:t>
            </a:r>
            <a:endParaRPr lang="pt-BR" sz="750" dirty="0">
              <a:solidFill>
                <a:schemeClr val="tx1"/>
              </a:solidFill>
            </a:endParaRPr>
          </a:p>
        </p:txBody>
      </p:sp>
      <p:sp>
        <p:nvSpPr>
          <p:cNvPr id="12" name="Retângulo 11">
            <a:extLst>
              <a:ext uri="{FF2B5EF4-FFF2-40B4-BE49-F238E27FC236}">
                <a16:creationId xmlns:a16="http://schemas.microsoft.com/office/drawing/2014/main" id="{2D382E83-5D3D-4573-B003-4D671CA3E255}"/>
              </a:ext>
            </a:extLst>
          </p:cNvPr>
          <p:cNvSpPr/>
          <p:nvPr/>
        </p:nvSpPr>
        <p:spPr>
          <a:xfrm>
            <a:off x="2049250" y="1066955"/>
            <a:ext cx="259037"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MPP</a:t>
            </a:r>
          </a:p>
        </p:txBody>
      </p:sp>
      <p:sp>
        <p:nvSpPr>
          <p:cNvPr id="13" name="Retângulo 12">
            <a:extLst>
              <a:ext uri="{FF2B5EF4-FFF2-40B4-BE49-F238E27FC236}">
                <a16:creationId xmlns:a16="http://schemas.microsoft.com/office/drawing/2014/main" id="{2679C223-7DEB-499E-92C9-7148638CCBCC}"/>
              </a:ext>
            </a:extLst>
          </p:cNvPr>
          <p:cNvSpPr/>
          <p:nvPr/>
        </p:nvSpPr>
        <p:spPr>
          <a:xfrm>
            <a:off x="2339840" y="1066955"/>
            <a:ext cx="378667"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Serveless</a:t>
            </a:r>
            <a:endParaRPr lang="pt-BR" sz="675" dirty="0">
              <a:solidFill>
                <a:schemeClr val="tx1"/>
              </a:solidFill>
            </a:endParaRPr>
          </a:p>
        </p:txBody>
      </p:sp>
      <p:sp>
        <p:nvSpPr>
          <p:cNvPr id="14" name="Retângulo 13">
            <a:extLst>
              <a:ext uri="{FF2B5EF4-FFF2-40B4-BE49-F238E27FC236}">
                <a16:creationId xmlns:a16="http://schemas.microsoft.com/office/drawing/2014/main" id="{F343CBC6-9148-47A1-97A1-7C7966E20710}"/>
              </a:ext>
            </a:extLst>
          </p:cNvPr>
          <p:cNvSpPr/>
          <p:nvPr/>
        </p:nvSpPr>
        <p:spPr>
          <a:xfrm>
            <a:off x="2739156" y="1066955"/>
            <a:ext cx="324000"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Cluster SVCS</a:t>
            </a:r>
          </a:p>
        </p:txBody>
      </p:sp>
      <p:sp>
        <p:nvSpPr>
          <p:cNvPr id="15" name="Retângulo 14">
            <a:extLst>
              <a:ext uri="{FF2B5EF4-FFF2-40B4-BE49-F238E27FC236}">
                <a16:creationId xmlns:a16="http://schemas.microsoft.com/office/drawing/2014/main" id="{FA4DE65D-E6AF-40F3-9147-9989B0A83F89}"/>
              </a:ext>
            </a:extLst>
          </p:cNvPr>
          <p:cNvSpPr/>
          <p:nvPr/>
        </p:nvSpPr>
        <p:spPr>
          <a:xfrm>
            <a:off x="819254" y="1776493"/>
            <a:ext cx="469271"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ETL/Data </a:t>
            </a:r>
            <a:r>
              <a:rPr lang="pt-BR" sz="750" dirty="0" err="1">
                <a:solidFill>
                  <a:schemeClr val="tx1"/>
                </a:solidFill>
              </a:rPr>
              <a:t>transform</a:t>
            </a:r>
            <a:endParaRPr lang="pt-BR" sz="750" dirty="0">
              <a:solidFill>
                <a:schemeClr val="tx1"/>
              </a:solidFill>
            </a:endParaRPr>
          </a:p>
        </p:txBody>
      </p:sp>
      <p:sp>
        <p:nvSpPr>
          <p:cNvPr id="16" name="Retângulo 15">
            <a:extLst>
              <a:ext uri="{FF2B5EF4-FFF2-40B4-BE49-F238E27FC236}">
                <a16:creationId xmlns:a16="http://schemas.microsoft.com/office/drawing/2014/main" id="{6F02F678-6CD2-4357-8EB8-CA011D0C8A94}"/>
              </a:ext>
            </a:extLst>
          </p:cNvPr>
          <p:cNvSpPr/>
          <p:nvPr/>
        </p:nvSpPr>
        <p:spPr>
          <a:xfrm>
            <a:off x="1333576" y="1776493"/>
            <a:ext cx="486000"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integration</a:t>
            </a:r>
            <a:endParaRPr lang="pt-BR" sz="750" dirty="0">
              <a:solidFill>
                <a:schemeClr val="tx1"/>
              </a:solidFill>
            </a:endParaRPr>
          </a:p>
        </p:txBody>
      </p:sp>
      <p:sp>
        <p:nvSpPr>
          <p:cNvPr id="17" name="Retângulo 16">
            <a:extLst>
              <a:ext uri="{FF2B5EF4-FFF2-40B4-BE49-F238E27FC236}">
                <a16:creationId xmlns:a16="http://schemas.microsoft.com/office/drawing/2014/main" id="{EE0A975A-82F8-4681-859B-19CBB90CC356}"/>
              </a:ext>
            </a:extLst>
          </p:cNvPr>
          <p:cNvSpPr/>
          <p:nvPr/>
        </p:nvSpPr>
        <p:spPr>
          <a:xfrm>
            <a:off x="1863243" y="1776493"/>
            <a:ext cx="577758"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Governance</a:t>
            </a:r>
            <a:endParaRPr lang="pt-BR" sz="750" dirty="0">
              <a:solidFill>
                <a:schemeClr val="tx1"/>
              </a:solidFill>
            </a:endParaRPr>
          </a:p>
        </p:txBody>
      </p:sp>
      <p:sp>
        <p:nvSpPr>
          <p:cNvPr id="19" name="Retângulo 18">
            <a:extLst>
              <a:ext uri="{FF2B5EF4-FFF2-40B4-BE49-F238E27FC236}">
                <a16:creationId xmlns:a16="http://schemas.microsoft.com/office/drawing/2014/main" id="{75185D32-B847-4747-8E4B-991D590FD9F6}"/>
              </a:ext>
            </a:extLst>
          </p:cNvPr>
          <p:cNvSpPr/>
          <p:nvPr/>
        </p:nvSpPr>
        <p:spPr>
          <a:xfrm>
            <a:off x="2469156" y="1776493"/>
            <a:ext cx="594000" cy="57271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Quality</a:t>
            </a:r>
            <a:endParaRPr lang="pt-BR" sz="750" dirty="0">
              <a:solidFill>
                <a:schemeClr val="tx1"/>
              </a:solidFill>
            </a:endParaRPr>
          </a:p>
        </p:txBody>
      </p:sp>
      <p:sp>
        <p:nvSpPr>
          <p:cNvPr id="21" name="Retângulo 20">
            <a:extLst>
              <a:ext uri="{FF2B5EF4-FFF2-40B4-BE49-F238E27FC236}">
                <a16:creationId xmlns:a16="http://schemas.microsoft.com/office/drawing/2014/main" id="{60216325-BF0F-4EEC-A4D5-894DB5FACCFC}"/>
              </a:ext>
            </a:extLst>
          </p:cNvPr>
          <p:cNvSpPr/>
          <p:nvPr/>
        </p:nvSpPr>
        <p:spPr>
          <a:xfrm>
            <a:off x="819254" y="2442856"/>
            <a:ext cx="459000" cy="531423"/>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Mgmt</a:t>
            </a:r>
            <a:r>
              <a:rPr lang="pt-BR" sz="750" dirty="0">
                <a:solidFill>
                  <a:schemeClr val="tx1"/>
                </a:solidFill>
              </a:rPr>
              <a:t>/</a:t>
            </a:r>
          </a:p>
          <a:p>
            <a:pPr algn="ctr"/>
            <a:r>
              <a:rPr lang="pt-BR" sz="750" dirty="0" err="1">
                <a:solidFill>
                  <a:schemeClr val="tx1"/>
                </a:solidFill>
              </a:rPr>
              <a:t>Monitoring</a:t>
            </a:r>
            <a:endParaRPr lang="pt-BR" sz="750" dirty="0">
              <a:solidFill>
                <a:schemeClr val="tx1"/>
              </a:solidFill>
            </a:endParaRPr>
          </a:p>
        </p:txBody>
      </p:sp>
      <p:sp>
        <p:nvSpPr>
          <p:cNvPr id="23" name="Retângulo 22">
            <a:extLst>
              <a:ext uri="{FF2B5EF4-FFF2-40B4-BE49-F238E27FC236}">
                <a16:creationId xmlns:a16="http://schemas.microsoft.com/office/drawing/2014/main" id="{3AEB48EA-31CE-4B59-AB25-CA1EA54B0DEB}"/>
              </a:ext>
            </a:extLst>
          </p:cNvPr>
          <p:cNvSpPr/>
          <p:nvPr/>
        </p:nvSpPr>
        <p:spPr>
          <a:xfrm>
            <a:off x="1312043" y="2442856"/>
            <a:ext cx="486000" cy="531423"/>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Generation</a:t>
            </a:r>
            <a:r>
              <a:rPr lang="pt-BR" sz="750" dirty="0">
                <a:solidFill>
                  <a:schemeClr val="tx1"/>
                </a:solidFill>
              </a:rPr>
              <a:t> &amp; </a:t>
            </a:r>
            <a:r>
              <a:rPr lang="pt-BR" sz="750" dirty="0" err="1">
                <a:solidFill>
                  <a:schemeClr val="tx1"/>
                </a:solidFill>
              </a:rPr>
              <a:t>Labelling</a:t>
            </a:r>
            <a:endParaRPr lang="pt-BR" sz="750" dirty="0">
              <a:solidFill>
                <a:schemeClr val="tx1"/>
              </a:solidFill>
            </a:endParaRPr>
          </a:p>
        </p:txBody>
      </p:sp>
      <p:sp>
        <p:nvSpPr>
          <p:cNvPr id="24" name="Retângulo 23">
            <a:extLst>
              <a:ext uri="{FF2B5EF4-FFF2-40B4-BE49-F238E27FC236}">
                <a16:creationId xmlns:a16="http://schemas.microsoft.com/office/drawing/2014/main" id="{7309C948-4C96-4439-9F2D-481253772B09}"/>
              </a:ext>
            </a:extLst>
          </p:cNvPr>
          <p:cNvSpPr/>
          <p:nvPr/>
        </p:nvSpPr>
        <p:spPr>
          <a:xfrm>
            <a:off x="2168971" y="2442856"/>
            <a:ext cx="369900" cy="531423"/>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GPU </a:t>
            </a:r>
            <a:r>
              <a:rPr lang="pt-BR" sz="750" dirty="0" err="1">
                <a:solidFill>
                  <a:schemeClr val="tx1"/>
                </a:solidFill>
              </a:rPr>
              <a:t>DBs</a:t>
            </a:r>
            <a:r>
              <a:rPr lang="pt-BR" sz="750" dirty="0">
                <a:solidFill>
                  <a:schemeClr val="tx1"/>
                </a:solidFill>
              </a:rPr>
              <a:t> &amp; Clouds</a:t>
            </a:r>
          </a:p>
        </p:txBody>
      </p:sp>
      <p:sp>
        <p:nvSpPr>
          <p:cNvPr id="25" name="Retângulo 24">
            <a:extLst>
              <a:ext uri="{FF2B5EF4-FFF2-40B4-BE49-F238E27FC236}">
                <a16:creationId xmlns:a16="http://schemas.microsoft.com/office/drawing/2014/main" id="{1681E234-B670-455C-B5E8-E2ED0C89A437}"/>
              </a:ext>
            </a:extLst>
          </p:cNvPr>
          <p:cNvSpPr/>
          <p:nvPr/>
        </p:nvSpPr>
        <p:spPr>
          <a:xfrm>
            <a:off x="1846113" y="2442856"/>
            <a:ext cx="292822" cy="531423"/>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 OPS</a:t>
            </a:r>
          </a:p>
        </p:txBody>
      </p:sp>
      <p:sp>
        <p:nvSpPr>
          <p:cNvPr id="26" name="Retângulo 25">
            <a:extLst>
              <a:ext uri="{FF2B5EF4-FFF2-40B4-BE49-F238E27FC236}">
                <a16:creationId xmlns:a16="http://schemas.microsoft.com/office/drawing/2014/main" id="{569EAAD5-215B-48C9-8BFB-724E1347989D}"/>
              </a:ext>
            </a:extLst>
          </p:cNvPr>
          <p:cNvSpPr/>
          <p:nvPr/>
        </p:nvSpPr>
        <p:spPr>
          <a:xfrm>
            <a:off x="2570662" y="2442856"/>
            <a:ext cx="484199" cy="531423"/>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Hardware</a:t>
            </a:r>
          </a:p>
        </p:txBody>
      </p:sp>
      <p:sp>
        <p:nvSpPr>
          <p:cNvPr id="33" name="Retângulo 32">
            <a:extLst>
              <a:ext uri="{FF2B5EF4-FFF2-40B4-BE49-F238E27FC236}">
                <a16:creationId xmlns:a16="http://schemas.microsoft.com/office/drawing/2014/main" id="{86F8A229-3A7F-48F8-BB31-934B71331BD6}"/>
              </a:ext>
            </a:extLst>
          </p:cNvPr>
          <p:cNvSpPr/>
          <p:nvPr/>
        </p:nvSpPr>
        <p:spPr>
          <a:xfrm>
            <a:off x="3131821" y="1762664"/>
            <a:ext cx="512444"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Computer Vision</a:t>
            </a:r>
          </a:p>
        </p:txBody>
      </p:sp>
      <p:sp>
        <p:nvSpPr>
          <p:cNvPr id="34" name="Retângulo 33">
            <a:extLst>
              <a:ext uri="{FF2B5EF4-FFF2-40B4-BE49-F238E27FC236}">
                <a16:creationId xmlns:a16="http://schemas.microsoft.com/office/drawing/2014/main" id="{9B78E592-ED9B-4C28-AD9A-D924BF6D351B}"/>
              </a:ext>
            </a:extLst>
          </p:cNvPr>
          <p:cNvSpPr/>
          <p:nvPr/>
        </p:nvSpPr>
        <p:spPr>
          <a:xfrm>
            <a:off x="3671722" y="1762664"/>
            <a:ext cx="656978"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Horizontal AI</a:t>
            </a:r>
          </a:p>
        </p:txBody>
      </p:sp>
      <p:sp>
        <p:nvSpPr>
          <p:cNvPr id="35" name="Retângulo 34">
            <a:extLst>
              <a:ext uri="{FF2B5EF4-FFF2-40B4-BE49-F238E27FC236}">
                <a16:creationId xmlns:a16="http://schemas.microsoft.com/office/drawing/2014/main" id="{8800C1D4-79B6-4C18-A80C-3589A9AB94CE}"/>
              </a:ext>
            </a:extLst>
          </p:cNvPr>
          <p:cNvSpPr/>
          <p:nvPr/>
        </p:nvSpPr>
        <p:spPr>
          <a:xfrm>
            <a:off x="4356158" y="1762664"/>
            <a:ext cx="594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Speech &amp; NLP</a:t>
            </a:r>
          </a:p>
        </p:txBody>
      </p:sp>
      <p:sp>
        <p:nvSpPr>
          <p:cNvPr id="36" name="Retângulo 35">
            <a:extLst>
              <a:ext uri="{FF2B5EF4-FFF2-40B4-BE49-F238E27FC236}">
                <a16:creationId xmlns:a16="http://schemas.microsoft.com/office/drawing/2014/main" id="{B6305CE5-C7C7-483B-9BE1-339A5BB62398}"/>
              </a:ext>
            </a:extLst>
          </p:cNvPr>
          <p:cNvSpPr/>
          <p:nvPr/>
        </p:nvSpPr>
        <p:spPr>
          <a:xfrm>
            <a:off x="3131819" y="2417683"/>
            <a:ext cx="478656"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Search</a:t>
            </a:r>
            <a:endParaRPr lang="pt-BR" sz="750" dirty="0">
              <a:solidFill>
                <a:schemeClr val="tx1"/>
              </a:solidFill>
            </a:endParaRPr>
          </a:p>
        </p:txBody>
      </p:sp>
      <p:sp>
        <p:nvSpPr>
          <p:cNvPr id="37" name="Retângulo 36">
            <a:extLst>
              <a:ext uri="{FF2B5EF4-FFF2-40B4-BE49-F238E27FC236}">
                <a16:creationId xmlns:a16="http://schemas.microsoft.com/office/drawing/2014/main" id="{C9B7D79D-E59F-4557-9455-589888DA060B}"/>
              </a:ext>
            </a:extLst>
          </p:cNvPr>
          <p:cNvSpPr/>
          <p:nvPr/>
        </p:nvSpPr>
        <p:spPr>
          <a:xfrm>
            <a:off x="3644265" y="2417683"/>
            <a:ext cx="354767"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Log </a:t>
            </a:r>
            <a:r>
              <a:rPr lang="pt-BR" sz="675" dirty="0" err="1">
                <a:solidFill>
                  <a:schemeClr val="tx1"/>
                </a:solidFill>
              </a:rPr>
              <a:t>Analytics</a:t>
            </a:r>
            <a:endParaRPr lang="pt-BR" sz="675" dirty="0">
              <a:solidFill>
                <a:schemeClr val="tx1"/>
              </a:solidFill>
            </a:endParaRPr>
          </a:p>
        </p:txBody>
      </p:sp>
      <p:sp>
        <p:nvSpPr>
          <p:cNvPr id="38" name="Retângulo 37">
            <a:extLst>
              <a:ext uri="{FF2B5EF4-FFF2-40B4-BE49-F238E27FC236}">
                <a16:creationId xmlns:a16="http://schemas.microsoft.com/office/drawing/2014/main" id="{514B8976-09BE-4C7E-BB93-B0C7AE617F29}"/>
              </a:ext>
            </a:extLst>
          </p:cNvPr>
          <p:cNvSpPr/>
          <p:nvPr/>
        </p:nvSpPr>
        <p:spPr>
          <a:xfrm>
            <a:off x="4032820" y="2417683"/>
            <a:ext cx="416711"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Social </a:t>
            </a:r>
            <a:r>
              <a:rPr lang="pt-BR" sz="750" dirty="0" err="1">
                <a:solidFill>
                  <a:schemeClr val="tx1"/>
                </a:solidFill>
              </a:rPr>
              <a:t>Analytics</a:t>
            </a:r>
            <a:endParaRPr lang="pt-BR" sz="750" dirty="0">
              <a:solidFill>
                <a:schemeClr val="tx1"/>
              </a:solidFill>
            </a:endParaRPr>
          </a:p>
        </p:txBody>
      </p:sp>
      <p:sp>
        <p:nvSpPr>
          <p:cNvPr id="39" name="Retângulo 38">
            <a:extLst>
              <a:ext uri="{FF2B5EF4-FFF2-40B4-BE49-F238E27FC236}">
                <a16:creationId xmlns:a16="http://schemas.microsoft.com/office/drawing/2014/main" id="{48E7F72A-7D77-4EAC-8383-832228BA6E97}"/>
              </a:ext>
            </a:extLst>
          </p:cNvPr>
          <p:cNvSpPr/>
          <p:nvPr/>
        </p:nvSpPr>
        <p:spPr>
          <a:xfrm>
            <a:off x="4467327" y="2417683"/>
            <a:ext cx="486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Web, Mobile, </a:t>
            </a:r>
            <a:r>
              <a:rPr lang="pt-BR" sz="750" dirty="0" err="1">
                <a:solidFill>
                  <a:schemeClr val="tx1"/>
                </a:solidFill>
              </a:rPr>
              <a:t>Ecom</a:t>
            </a:r>
            <a:r>
              <a:rPr lang="pt-BR" sz="750" dirty="0">
                <a:solidFill>
                  <a:schemeClr val="tx1"/>
                </a:solidFill>
              </a:rPr>
              <a:t> </a:t>
            </a:r>
            <a:r>
              <a:rPr lang="pt-BR" sz="750" dirty="0" err="1">
                <a:solidFill>
                  <a:schemeClr val="tx1"/>
                </a:solidFill>
              </a:rPr>
              <a:t>Analytics</a:t>
            </a:r>
            <a:endParaRPr lang="pt-BR" sz="750" dirty="0">
              <a:solidFill>
                <a:schemeClr val="tx1"/>
              </a:solidFill>
            </a:endParaRPr>
          </a:p>
        </p:txBody>
      </p:sp>
      <p:sp>
        <p:nvSpPr>
          <p:cNvPr id="40" name="Retângulo 39">
            <a:extLst>
              <a:ext uri="{FF2B5EF4-FFF2-40B4-BE49-F238E27FC236}">
                <a16:creationId xmlns:a16="http://schemas.microsoft.com/office/drawing/2014/main" id="{8F1F7166-5332-4B67-A3D7-479E0800F0F6}"/>
              </a:ext>
            </a:extLst>
          </p:cNvPr>
          <p:cNvSpPr/>
          <p:nvPr/>
        </p:nvSpPr>
        <p:spPr>
          <a:xfrm>
            <a:off x="5082106" y="408308"/>
            <a:ext cx="640085"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Sales</a:t>
            </a:r>
          </a:p>
        </p:txBody>
      </p:sp>
      <p:sp>
        <p:nvSpPr>
          <p:cNvPr id="41" name="Retângulo 40">
            <a:extLst>
              <a:ext uri="{FF2B5EF4-FFF2-40B4-BE49-F238E27FC236}">
                <a16:creationId xmlns:a16="http://schemas.microsoft.com/office/drawing/2014/main" id="{125388DC-59D4-4B91-A41F-275D041C554F}"/>
              </a:ext>
            </a:extLst>
          </p:cNvPr>
          <p:cNvSpPr/>
          <p:nvPr/>
        </p:nvSpPr>
        <p:spPr>
          <a:xfrm>
            <a:off x="5744716" y="408308"/>
            <a:ext cx="542477"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Marketing – B2B</a:t>
            </a:r>
          </a:p>
        </p:txBody>
      </p:sp>
      <p:sp>
        <p:nvSpPr>
          <p:cNvPr id="42" name="Retângulo 41">
            <a:extLst>
              <a:ext uri="{FF2B5EF4-FFF2-40B4-BE49-F238E27FC236}">
                <a16:creationId xmlns:a16="http://schemas.microsoft.com/office/drawing/2014/main" id="{21D80A36-A4AA-4ADC-A532-E2768ABE1B3B}"/>
              </a:ext>
            </a:extLst>
          </p:cNvPr>
          <p:cNvSpPr/>
          <p:nvPr/>
        </p:nvSpPr>
        <p:spPr>
          <a:xfrm>
            <a:off x="6309719" y="408308"/>
            <a:ext cx="711414"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Marketing – B2C</a:t>
            </a:r>
          </a:p>
        </p:txBody>
      </p:sp>
      <p:sp>
        <p:nvSpPr>
          <p:cNvPr id="43" name="Retângulo 42">
            <a:extLst>
              <a:ext uri="{FF2B5EF4-FFF2-40B4-BE49-F238E27FC236}">
                <a16:creationId xmlns:a16="http://schemas.microsoft.com/office/drawing/2014/main" id="{8E510761-2BA9-482D-8C4C-1B03B451B6EC}"/>
              </a:ext>
            </a:extLst>
          </p:cNvPr>
          <p:cNvSpPr/>
          <p:nvPr/>
        </p:nvSpPr>
        <p:spPr>
          <a:xfrm>
            <a:off x="7054404" y="408308"/>
            <a:ext cx="888375"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Customer</a:t>
            </a:r>
            <a:r>
              <a:rPr lang="pt-BR" sz="750" dirty="0">
                <a:solidFill>
                  <a:schemeClr val="tx1"/>
                </a:solidFill>
              </a:rPr>
              <a:t> Experience /Service</a:t>
            </a:r>
          </a:p>
        </p:txBody>
      </p:sp>
      <p:sp>
        <p:nvSpPr>
          <p:cNvPr id="44" name="Retângulo 43">
            <a:extLst>
              <a:ext uri="{FF2B5EF4-FFF2-40B4-BE49-F238E27FC236}">
                <a16:creationId xmlns:a16="http://schemas.microsoft.com/office/drawing/2014/main" id="{D6F59AA5-C334-4490-B55B-3C73DED7003A}"/>
              </a:ext>
            </a:extLst>
          </p:cNvPr>
          <p:cNvSpPr/>
          <p:nvPr/>
        </p:nvSpPr>
        <p:spPr>
          <a:xfrm>
            <a:off x="7976052" y="408308"/>
            <a:ext cx="324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Human</a:t>
            </a:r>
            <a:r>
              <a:rPr lang="pt-BR" sz="750" dirty="0">
                <a:solidFill>
                  <a:schemeClr val="tx1"/>
                </a:solidFill>
              </a:rPr>
              <a:t> Capital</a:t>
            </a:r>
          </a:p>
        </p:txBody>
      </p:sp>
      <p:sp>
        <p:nvSpPr>
          <p:cNvPr id="45" name="Retângulo 44">
            <a:extLst>
              <a:ext uri="{FF2B5EF4-FFF2-40B4-BE49-F238E27FC236}">
                <a16:creationId xmlns:a16="http://schemas.microsoft.com/office/drawing/2014/main" id="{8C2D1EEC-D8A9-4359-A937-9438E0C07299}"/>
              </a:ext>
            </a:extLst>
          </p:cNvPr>
          <p:cNvSpPr/>
          <p:nvPr/>
        </p:nvSpPr>
        <p:spPr>
          <a:xfrm>
            <a:off x="5082107" y="1075395"/>
            <a:ext cx="453003"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Legal</a:t>
            </a:r>
          </a:p>
        </p:txBody>
      </p:sp>
      <p:sp>
        <p:nvSpPr>
          <p:cNvPr id="46" name="Retângulo 45">
            <a:extLst>
              <a:ext uri="{FF2B5EF4-FFF2-40B4-BE49-F238E27FC236}">
                <a16:creationId xmlns:a16="http://schemas.microsoft.com/office/drawing/2014/main" id="{F2010D2D-48AD-4FA6-9B02-621B3E36F159}"/>
              </a:ext>
            </a:extLst>
          </p:cNvPr>
          <p:cNvSpPr/>
          <p:nvPr/>
        </p:nvSpPr>
        <p:spPr>
          <a:xfrm>
            <a:off x="5564604" y="1075395"/>
            <a:ext cx="540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Reg</a:t>
            </a:r>
            <a:r>
              <a:rPr lang="pt-BR" sz="750" dirty="0">
                <a:solidFill>
                  <a:schemeClr val="tx1"/>
                </a:solidFill>
              </a:rPr>
              <a:t> &amp; </a:t>
            </a:r>
            <a:r>
              <a:rPr lang="pt-BR" sz="750" dirty="0" err="1">
                <a:solidFill>
                  <a:schemeClr val="tx1"/>
                </a:solidFill>
              </a:rPr>
              <a:t>Compliance</a:t>
            </a:r>
            <a:endParaRPr lang="pt-BR" sz="750" dirty="0">
              <a:solidFill>
                <a:schemeClr val="tx1"/>
              </a:solidFill>
            </a:endParaRPr>
          </a:p>
        </p:txBody>
      </p:sp>
      <p:sp>
        <p:nvSpPr>
          <p:cNvPr id="47" name="Retângulo 46">
            <a:extLst>
              <a:ext uri="{FF2B5EF4-FFF2-40B4-BE49-F238E27FC236}">
                <a16:creationId xmlns:a16="http://schemas.microsoft.com/office/drawing/2014/main" id="{0723D6C4-7C41-421B-9D17-087806CBAB88}"/>
              </a:ext>
            </a:extLst>
          </p:cNvPr>
          <p:cNvSpPr/>
          <p:nvPr/>
        </p:nvSpPr>
        <p:spPr>
          <a:xfrm>
            <a:off x="6129133" y="1075395"/>
            <a:ext cx="405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Finance</a:t>
            </a:r>
            <a:endParaRPr lang="pt-BR" sz="750" dirty="0">
              <a:solidFill>
                <a:schemeClr val="tx1"/>
              </a:solidFill>
            </a:endParaRPr>
          </a:p>
        </p:txBody>
      </p:sp>
      <p:sp>
        <p:nvSpPr>
          <p:cNvPr id="48" name="Retângulo 47">
            <a:extLst>
              <a:ext uri="{FF2B5EF4-FFF2-40B4-BE49-F238E27FC236}">
                <a16:creationId xmlns:a16="http://schemas.microsoft.com/office/drawing/2014/main" id="{3C0A2BBE-F021-4FA5-A16C-24CAA7FDB7FC}"/>
              </a:ext>
            </a:extLst>
          </p:cNvPr>
          <p:cNvSpPr/>
          <p:nvPr/>
        </p:nvSpPr>
        <p:spPr>
          <a:xfrm>
            <a:off x="7094751" y="1075395"/>
            <a:ext cx="1215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Security</a:t>
            </a:r>
          </a:p>
        </p:txBody>
      </p:sp>
      <p:sp>
        <p:nvSpPr>
          <p:cNvPr id="50" name="Retângulo 49">
            <a:extLst>
              <a:ext uri="{FF2B5EF4-FFF2-40B4-BE49-F238E27FC236}">
                <a16:creationId xmlns:a16="http://schemas.microsoft.com/office/drawing/2014/main" id="{8AD40A2F-7294-4A48-B8C6-0204494892BA}"/>
              </a:ext>
            </a:extLst>
          </p:cNvPr>
          <p:cNvSpPr/>
          <p:nvPr/>
        </p:nvSpPr>
        <p:spPr>
          <a:xfrm>
            <a:off x="6559619" y="1075395"/>
            <a:ext cx="513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Automation &amp; RPA</a:t>
            </a:r>
          </a:p>
        </p:txBody>
      </p:sp>
      <p:sp>
        <p:nvSpPr>
          <p:cNvPr id="55" name="Retângulo 54">
            <a:extLst>
              <a:ext uri="{FF2B5EF4-FFF2-40B4-BE49-F238E27FC236}">
                <a16:creationId xmlns:a16="http://schemas.microsoft.com/office/drawing/2014/main" id="{342718E8-8204-4571-A467-0A08574000F6}"/>
              </a:ext>
            </a:extLst>
          </p:cNvPr>
          <p:cNvSpPr/>
          <p:nvPr/>
        </p:nvSpPr>
        <p:spPr>
          <a:xfrm>
            <a:off x="792621" y="3381596"/>
            <a:ext cx="542479"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Frameworks</a:t>
            </a:r>
          </a:p>
        </p:txBody>
      </p:sp>
      <p:sp>
        <p:nvSpPr>
          <p:cNvPr id="56" name="Retângulo 55">
            <a:extLst>
              <a:ext uri="{FF2B5EF4-FFF2-40B4-BE49-F238E27FC236}">
                <a16:creationId xmlns:a16="http://schemas.microsoft.com/office/drawing/2014/main" id="{C4CA38A9-B3F4-4395-B778-A06B3674CB7C}"/>
              </a:ext>
            </a:extLst>
          </p:cNvPr>
          <p:cNvSpPr/>
          <p:nvPr/>
        </p:nvSpPr>
        <p:spPr>
          <a:xfrm>
            <a:off x="1911568" y="3381596"/>
            <a:ext cx="764909"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access</a:t>
            </a:r>
            <a:r>
              <a:rPr lang="pt-BR" sz="750" dirty="0">
                <a:solidFill>
                  <a:schemeClr val="tx1"/>
                </a:solidFill>
              </a:rPr>
              <a:t> / </a:t>
            </a:r>
            <a:r>
              <a:rPr lang="pt-BR" sz="750" dirty="0" err="1">
                <a:solidFill>
                  <a:schemeClr val="tx1"/>
                </a:solidFill>
              </a:rPr>
              <a:t>database</a:t>
            </a:r>
            <a:endParaRPr lang="pt-BR" sz="750" dirty="0">
              <a:solidFill>
                <a:schemeClr val="tx1"/>
              </a:solidFill>
            </a:endParaRPr>
          </a:p>
        </p:txBody>
      </p:sp>
      <p:sp>
        <p:nvSpPr>
          <p:cNvPr id="57" name="Retângulo 56">
            <a:extLst>
              <a:ext uri="{FF2B5EF4-FFF2-40B4-BE49-F238E27FC236}">
                <a16:creationId xmlns:a16="http://schemas.microsoft.com/office/drawing/2014/main" id="{BE83A056-14A3-4BBA-9CA1-FDE221A8791F}"/>
              </a:ext>
            </a:extLst>
          </p:cNvPr>
          <p:cNvSpPr/>
          <p:nvPr/>
        </p:nvSpPr>
        <p:spPr>
          <a:xfrm>
            <a:off x="2710322" y="3381596"/>
            <a:ext cx="570971"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Orchestration</a:t>
            </a:r>
            <a:r>
              <a:rPr lang="pt-BR" sz="750" dirty="0">
                <a:solidFill>
                  <a:schemeClr val="tx1"/>
                </a:solidFill>
              </a:rPr>
              <a:t> &amp; Pipelines</a:t>
            </a:r>
          </a:p>
        </p:txBody>
      </p:sp>
      <p:sp>
        <p:nvSpPr>
          <p:cNvPr id="58" name="Retângulo 57">
            <a:extLst>
              <a:ext uri="{FF2B5EF4-FFF2-40B4-BE49-F238E27FC236}">
                <a16:creationId xmlns:a16="http://schemas.microsoft.com/office/drawing/2014/main" id="{AFC16C65-D607-4896-BDB7-D74F04287A87}"/>
              </a:ext>
            </a:extLst>
          </p:cNvPr>
          <p:cNvSpPr/>
          <p:nvPr/>
        </p:nvSpPr>
        <p:spPr>
          <a:xfrm>
            <a:off x="3820645" y="3381596"/>
            <a:ext cx="503558"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Stat</a:t>
            </a:r>
            <a:r>
              <a:rPr lang="pt-BR" sz="750" dirty="0">
                <a:solidFill>
                  <a:schemeClr val="tx1"/>
                </a:solidFill>
              </a:rPr>
              <a:t> Tools &amp; </a:t>
            </a:r>
            <a:r>
              <a:rPr lang="pt-BR" sz="750" dirty="0" err="1">
                <a:solidFill>
                  <a:schemeClr val="tx1"/>
                </a:solidFill>
              </a:rPr>
              <a:t>Languages</a:t>
            </a:r>
            <a:endParaRPr lang="pt-BR" sz="750" dirty="0">
              <a:solidFill>
                <a:schemeClr val="tx1"/>
              </a:solidFill>
            </a:endParaRPr>
          </a:p>
        </p:txBody>
      </p:sp>
      <p:sp>
        <p:nvSpPr>
          <p:cNvPr id="59" name="Retângulo 58">
            <a:extLst>
              <a:ext uri="{FF2B5EF4-FFF2-40B4-BE49-F238E27FC236}">
                <a16:creationId xmlns:a16="http://schemas.microsoft.com/office/drawing/2014/main" id="{DD0FF492-82C7-48AA-B3F7-2DCF38DC4F6A}"/>
              </a:ext>
            </a:extLst>
          </p:cNvPr>
          <p:cNvSpPr/>
          <p:nvPr/>
        </p:nvSpPr>
        <p:spPr>
          <a:xfrm>
            <a:off x="3315139" y="3381596"/>
            <a:ext cx="471659"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Streaming &amp; </a:t>
            </a:r>
            <a:r>
              <a:rPr lang="pt-BR" sz="750" dirty="0" err="1">
                <a:solidFill>
                  <a:schemeClr val="tx1"/>
                </a:solidFill>
              </a:rPr>
              <a:t>messaging</a:t>
            </a:r>
            <a:endParaRPr lang="pt-BR" sz="750" dirty="0">
              <a:solidFill>
                <a:schemeClr val="tx1"/>
              </a:solidFill>
            </a:endParaRPr>
          </a:p>
        </p:txBody>
      </p:sp>
      <p:sp>
        <p:nvSpPr>
          <p:cNvPr id="60" name="Retângulo 59">
            <a:extLst>
              <a:ext uri="{FF2B5EF4-FFF2-40B4-BE49-F238E27FC236}">
                <a16:creationId xmlns:a16="http://schemas.microsoft.com/office/drawing/2014/main" id="{06EC0CD1-711D-4F7D-8F25-66F946C6478A}"/>
              </a:ext>
            </a:extLst>
          </p:cNvPr>
          <p:cNvSpPr/>
          <p:nvPr/>
        </p:nvSpPr>
        <p:spPr>
          <a:xfrm>
            <a:off x="4358048" y="3381596"/>
            <a:ext cx="303819"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AI OPS &amp; Infra</a:t>
            </a:r>
          </a:p>
        </p:txBody>
      </p:sp>
      <p:sp>
        <p:nvSpPr>
          <p:cNvPr id="61" name="Retângulo 60">
            <a:extLst>
              <a:ext uri="{FF2B5EF4-FFF2-40B4-BE49-F238E27FC236}">
                <a16:creationId xmlns:a16="http://schemas.microsoft.com/office/drawing/2014/main" id="{227337F3-938E-4EB8-BA7F-16593E180C87}"/>
              </a:ext>
            </a:extLst>
          </p:cNvPr>
          <p:cNvSpPr/>
          <p:nvPr/>
        </p:nvSpPr>
        <p:spPr>
          <a:xfrm>
            <a:off x="1368945" y="3381596"/>
            <a:ext cx="508776"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Query / </a:t>
            </a:r>
            <a:r>
              <a:rPr lang="pt-BR" sz="750" dirty="0" err="1">
                <a:solidFill>
                  <a:schemeClr val="tx1"/>
                </a:solidFill>
              </a:rPr>
              <a:t>Dataflow</a:t>
            </a:r>
            <a:endParaRPr lang="pt-BR" sz="750" dirty="0">
              <a:solidFill>
                <a:schemeClr val="tx1"/>
              </a:solidFill>
            </a:endParaRPr>
          </a:p>
        </p:txBody>
      </p:sp>
      <p:sp>
        <p:nvSpPr>
          <p:cNvPr id="62" name="Retângulo 61">
            <a:extLst>
              <a:ext uri="{FF2B5EF4-FFF2-40B4-BE49-F238E27FC236}">
                <a16:creationId xmlns:a16="http://schemas.microsoft.com/office/drawing/2014/main" id="{06DCDEB4-8E59-4B98-9A13-854C2FBFC123}"/>
              </a:ext>
            </a:extLst>
          </p:cNvPr>
          <p:cNvSpPr/>
          <p:nvPr/>
        </p:nvSpPr>
        <p:spPr>
          <a:xfrm>
            <a:off x="6025559" y="3381596"/>
            <a:ext cx="337899"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Search</a:t>
            </a:r>
            <a:endParaRPr lang="pt-BR" sz="750" dirty="0">
              <a:solidFill>
                <a:schemeClr val="tx1"/>
              </a:solidFill>
            </a:endParaRPr>
          </a:p>
        </p:txBody>
      </p:sp>
      <p:sp>
        <p:nvSpPr>
          <p:cNvPr id="63" name="Retângulo 62">
            <a:extLst>
              <a:ext uri="{FF2B5EF4-FFF2-40B4-BE49-F238E27FC236}">
                <a16:creationId xmlns:a16="http://schemas.microsoft.com/office/drawing/2014/main" id="{1B2FEBB7-BE8C-4B0F-B75F-7B0D7A04E9D8}"/>
              </a:ext>
            </a:extLst>
          </p:cNvPr>
          <p:cNvSpPr/>
          <p:nvPr/>
        </p:nvSpPr>
        <p:spPr>
          <a:xfrm>
            <a:off x="4695713" y="3381596"/>
            <a:ext cx="1296000"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 / </a:t>
            </a:r>
            <a:r>
              <a:rPr lang="pt-BR" sz="750" dirty="0" err="1">
                <a:solidFill>
                  <a:schemeClr val="tx1"/>
                </a:solidFill>
              </a:rPr>
              <a:t>Machine</a:t>
            </a:r>
            <a:r>
              <a:rPr lang="pt-BR" sz="750" dirty="0">
                <a:solidFill>
                  <a:schemeClr val="tx1"/>
                </a:solidFill>
              </a:rPr>
              <a:t> Learning / </a:t>
            </a:r>
            <a:r>
              <a:rPr lang="pt-BR" sz="750" dirty="0" err="1">
                <a:solidFill>
                  <a:schemeClr val="tx1"/>
                </a:solidFill>
              </a:rPr>
              <a:t>Deep</a:t>
            </a:r>
            <a:r>
              <a:rPr lang="pt-BR" sz="750" dirty="0">
                <a:solidFill>
                  <a:schemeClr val="tx1"/>
                </a:solidFill>
              </a:rPr>
              <a:t> Learning</a:t>
            </a:r>
          </a:p>
        </p:txBody>
      </p:sp>
      <p:sp>
        <p:nvSpPr>
          <p:cNvPr id="64" name="Retângulo 63">
            <a:extLst>
              <a:ext uri="{FF2B5EF4-FFF2-40B4-BE49-F238E27FC236}">
                <a16:creationId xmlns:a16="http://schemas.microsoft.com/office/drawing/2014/main" id="{75CEF209-E2E3-4C13-A1BA-6EFE3D7D70CE}"/>
              </a:ext>
            </a:extLst>
          </p:cNvPr>
          <p:cNvSpPr/>
          <p:nvPr/>
        </p:nvSpPr>
        <p:spPr>
          <a:xfrm>
            <a:off x="6397304" y="3381596"/>
            <a:ext cx="540000"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Logging</a:t>
            </a:r>
            <a:r>
              <a:rPr lang="pt-BR" sz="750" dirty="0">
                <a:solidFill>
                  <a:schemeClr val="tx1"/>
                </a:solidFill>
              </a:rPr>
              <a:t> &amp; </a:t>
            </a:r>
            <a:r>
              <a:rPr lang="pt-BR" sz="750" dirty="0" err="1">
                <a:solidFill>
                  <a:schemeClr val="tx1"/>
                </a:solidFill>
              </a:rPr>
              <a:t>Monitoring</a:t>
            </a:r>
            <a:endParaRPr lang="pt-BR" sz="750" dirty="0">
              <a:solidFill>
                <a:schemeClr val="tx1"/>
              </a:solidFill>
            </a:endParaRPr>
          </a:p>
        </p:txBody>
      </p:sp>
      <p:sp>
        <p:nvSpPr>
          <p:cNvPr id="65" name="Retângulo 64">
            <a:extLst>
              <a:ext uri="{FF2B5EF4-FFF2-40B4-BE49-F238E27FC236}">
                <a16:creationId xmlns:a16="http://schemas.microsoft.com/office/drawing/2014/main" id="{5526B497-7A5A-4FE3-B56D-ACAE1944F3F2}"/>
              </a:ext>
            </a:extLst>
          </p:cNvPr>
          <p:cNvSpPr/>
          <p:nvPr/>
        </p:nvSpPr>
        <p:spPr>
          <a:xfrm>
            <a:off x="7517996" y="3381596"/>
            <a:ext cx="459000"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00" dirty="0" err="1">
                <a:solidFill>
                  <a:schemeClr val="tx1"/>
                </a:solidFill>
              </a:rPr>
              <a:t>Colaboration</a:t>
            </a:r>
            <a:endParaRPr lang="pt-BR" sz="600" dirty="0">
              <a:solidFill>
                <a:schemeClr val="tx1"/>
              </a:solidFill>
            </a:endParaRPr>
          </a:p>
        </p:txBody>
      </p:sp>
      <p:sp>
        <p:nvSpPr>
          <p:cNvPr id="66" name="Retângulo 65">
            <a:extLst>
              <a:ext uri="{FF2B5EF4-FFF2-40B4-BE49-F238E27FC236}">
                <a16:creationId xmlns:a16="http://schemas.microsoft.com/office/drawing/2014/main" id="{84ADC5E7-AF0D-4A7A-B3DB-D788F8E269AF}"/>
              </a:ext>
            </a:extLst>
          </p:cNvPr>
          <p:cNvSpPr/>
          <p:nvPr/>
        </p:nvSpPr>
        <p:spPr>
          <a:xfrm>
            <a:off x="6971150" y="3381596"/>
            <a:ext cx="513000"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Visualization</a:t>
            </a:r>
            <a:endParaRPr lang="pt-BR" sz="675" dirty="0">
              <a:solidFill>
                <a:schemeClr val="tx1"/>
              </a:solidFill>
            </a:endParaRPr>
          </a:p>
        </p:txBody>
      </p:sp>
      <p:sp>
        <p:nvSpPr>
          <p:cNvPr id="67" name="Retângulo 66">
            <a:extLst>
              <a:ext uri="{FF2B5EF4-FFF2-40B4-BE49-F238E27FC236}">
                <a16:creationId xmlns:a16="http://schemas.microsoft.com/office/drawing/2014/main" id="{2CE6386C-C366-4133-B87F-4B67DC1D8C4C}"/>
              </a:ext>
            </a:extLst>
          </p:cNvPr>
          <p:cNvSpPr/>
          <p:nvPr/>
        </p:nvSpPr>
        <p:spPr>
          <a:xfrm>
            <a:off x="8010841" y="3381596"/>
            <a:ext cx="348650" cy="53142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Security</a:t>
            </a:r>
          </a:p>
        </p:txBody>
      </p:sp>
      <p:sp>
        <p:nvSpPr>
          <p:cNvPr id="68" name="Retângulo 67">
            <a:extLst>
              <a:ext uri="{FF2B5EF4-FFF2-40B4-BE49-F238E27FC236}">
                <a16:creationId xmlns:a16="http://schemas.microsoft.com/office/drawing/2014/main" id="{3EF0E65A-7A59-4C0F-87B7-339545203CA6}"/>
              </a:ext>
            </a:extLst>
          </p:cNvPr>
          <p:cNvSpPr/>
          <p:nvPr/>
        </p:nvSpPr>
        <p:spPr>
          <a:xfrm>
            <a:off x="819254" y="4202515"/>
            <a:ext cx="664488" cy="53142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Marketplace &amp; Discovery</a:t>
            </a:r>
          </a:p>
        </p:txBody>
      </p:sp>
      <p:sp>
        <p:nvSpPr>
          <p:cNvPr id="69" name="Retângulo 68">
            <a:extLst>
              <a:ext uri="{FF2B5EF4-FFF2-40B4-BE49-F238E27FC236}">
                <a16:creationId xmlns:a16="http://schemas.microsoft.com/office/drawing/2014/main" id="{D8B12DA3-F124-49A6-98BB-B87FA458CC56}"/>
              </a:ext>
            </a:extLst>
          </p:cNvPr>
          <p:cNvSpPr/>
          <p:nvPr/>
        </p:nvSpPr>
        <p:spPr>
          <a:xfrm>
            <a:off x="1584226" y="4202515"/>
            <a:ext cx="1231490" cy="53142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Financial / </a:t>
            </a:r>
            <a:r>
              <a:rPr lang="pt-BR" sz="750" dirty="0" err="1">
                <a:solidFill>
                  <a:schemeClr val="tx1"/>
                </a:solidFill>
              </a:rPr>
              <a:t>Economic</a:t>
            </a:r>
            <a:r>
              <a:rPr lang="pt-BR" sz="750" dirty="0">
                <a:solidFill>
                  <a:schemeClr val="tx1"/>
                </a:solidFill>
              </a:rPr>
              <a:t> Data</a:t>
            </a:r>
          </a:p>
        </p:txBody>
      </p:sp>
      <p:sp>
        <p:nvSpPr>
          <p:cNvPr id="70" name="Retângulo 69">
            <a:extLst>
              <a:ext uri="{FF2B5EF4-FFF2-40B4-BE49-F238E27FC236}">
                <a16:creationId xmlns:a16="http://schemas.microsoft.com/office/drawing/2014/main" id="{2EF6D8C7-C99A-478E-830C-BAB3144CC368}"/>
              </a:ext>
            </a:extLst>
          </p:cNvPr>
          <p:cNvSpPr/>
          <p:nvPr/>
        </p:nvSpPr>
        <p:spPr>
          <a:xfrm>
            <a:off x="2916200" y="4202515"/>
            <a:ext cx="837000" cy="53142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Air / Space / </a:t>
            </a:r>
            <a:r>
              <a:rPr lang="pt-BR" sz="750" dirty="0" err="1">
                <a:solidFill>
                  <a:schemeClr val="tx1"/>
                </a:solidFill>
              </a:rPr>
              <a:t>Sea</a:t>
            </a:r>
            <a:endParaRPr lang="pt-BR" sz="750" dirty="0">
              <a:solidFill>
                <a:schemeClr val="tx1"/>
              </a:solidFill>
            </a:endParaRPr>
          </a:p>
        </p:txBody>
      </p:sp>
      <p:sp>
        <p:nvSpPr>
          <p:cNvPr id="71" name="Retângulo 70">
            <a:extLst>
              <a:ext uri="{FF2B5EF4-FFF2-40B4-BE49-F238E27FC236}">
                <a16:creationId xmlns:a16="http://schemas.microsoft.com/office/drawing/2014/main" id="{858E45BC-F10F-4368-836E-2BCE51518451}"/>
              </a:ext>
            </a:extLst>
          </p:cNvPr>
          <p:cNvSpPr/>
          <p:nvPr/>
        </p:nvSpPr>
        <p:spPr>
          <a:xfrm>
            <a:off x="3853684" y="4202515"/>
            <a:ext cx="783000" cy="53142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People / </a:t>
            </a:r>
            <a:r>
              <a:rPr lang="pt-BR" sz="750" dirty="0" err="1">
                <a:solidFill>
                  <a:schemeClr val="tx1"/>
                </a:solidFill>
              </a:rPr>
              <a:t>Entities</a:t>
            </a:r>
            <a:endParaRPr lang="pt-BR" sz="750" dirty="0">
              <a:solidFill>
                <a:schemeClr val="tx1"/>
              </a:solidFill>
            </a:endParaRPr>
          </a:p>
        </p:txBody>
      </p:sp>
      <p:sp>
        <p:nvSpPr>
          <p:cNvPr id="73" name="Retângulo 72">
            <a:extLst>
              <a:ext uri="{FF2B5EF4-FFF2-40B4-BE49-F238E27FC236}">
                <a16:creationId xmlns:a16="http://schemas.microsoft.com/office/drawing/2014/main" id="{E41FAFFE-CAC3-4281-90FB-1F551DFEE665}"/>
              </a:ext>
            </a:extLst>
          </p:cNvPr>
          <p:cNvSpPr/>
          <p:nvPr/>
        </p:nvSpPr>
        <p:spPr>
          <a:xfrm>
            <a:off x="4737168" y="4202515"/>
            <a:ext cx="771347" cy="53142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Location</a:t>
            </a:r>
            <a:r>
              <a:rPr lang="pt-BR" sz="750" dirty="0">
                <a:solidFill>
                  <a:schemeClr val="tx1"/>
                </a:solidFill>
              </a:rPr>
              <a:t> </a:t>
            </a:r>
            <a:r>
              <a:rPr lang="pt-BR" sz="750" dirty="0" err="1">
                <a:solidFill>
                  <a:schemeClr val="tx1"/>
                </a:solidFill>
              </a:rPr>
              <a:t>Intelligence</a:t>
            </a:r>
            <a:endParaRPr lang="pt-BR" sz="750" dirty="0">
              <a:solidFill>
                <a:schemeClr val="tx1"/>
              </a:solidFill>
            </a:endParaRPr>
          </a:p>
        </p:txBody>
      </p:sp>
      <p:sp>
        <p:nvSpPr>
          <p:cNvPr id="75" name="Retângulo 74">
            <a:extLst>
              <a:ext uri="{FF2B5EF4-FFF2-40B4-BE49-F238E27FC236}">
                <a16:creationId xmlns:a16="http://schemas.microsoft.com/office/drawing/2014/main" id="{A5C6206A-698B-4CF4-A35D-BF27934DF302}"/>
              </a:ext>
            </a:extLst>
          </p:cNvPr>
          <p:cNvSpPr/>
          <p:nvPr/>
        </p:nvSpPr>
        <p:spPr>
          <a:xfrm>
            <a:off x="5608998" y="4202515"/>
            <a:ext cx="467393" cy="53142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Other</a:t>
            </a:r>
            <a:endParaRPr lang="pt-BR" sz="750" dirty="0">
              <a:solidFill>
                <a:schemeClr val="tx1"/>
              </a:solidFill>
            </a:endParaRPr>
          </a:p>
        </p:txBody>
      </p:sp>
      <p:sp>
        <p:nvSpPr>
          <p:cNvPr id="76" name="Retângulo 75">
            <a:extLst>
              <a:ext uri="{FF2B5EF4-FFF2-40B4-BE49-F238E27FC236}">
                <a16:creationId xmlns:a16="http://schemas.microsoft.com/office/drawing/2014/main" id="{0355D7A3-A3DC-42AF-B962-F22A0E264BD6}"/>
              </a:ext>
            </a:extLst>
          </p:cNvPr>
          <p:cNvSpPr/>
          <p:nvPr/>
        </p:nvSpPr>
        <p:spPr>
          <a:xfrm>
            <a:off x="7653708" y="4202515"/>
            <a:ext cx="705783" cy="53142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Research</a:t>
            </a:r>
            <a:endParaRPr lang="pt-BR" sz="750" dirty="0">
              <a:solidFill>
                <a:schemeClr val="tx1"/>
              </a:solidFill>
            </a:endParaRPr>
          </a:p>
        </p:txBody>
      </p:sp>
      <p:sp>
        <p:nvSpPr>
          <p:cNvPr id="77" name="Retângulo 76">
            <a:extLst>
              <a:ext uri="{FF2B5EF4-FFF2-40B4-BE49-F238E27FC236}">
                <a16:creationId xmlns:a16="http://schemas.microsoft.com/office/drawing/2014/main" id="{B0686F7B-AD18-4FEF-B63E-6625E92AA5C6}"/>
              </a:ext>
            </a:extLst>
          </p:cNvPr>
          <p:cNvSpPr/>
          <p:nvPr/>
        </p:nvSpPr>
        <p:spPr>
          <a:xfrm>
            <a:off x="6796075" y="4202515"/>
            <a:ext cx="804590" cy="53142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Incubators</a:t>
            </a:r>
            <a:r>
              <a:rPr lang="pt-BR" sz="750" dirty="0">
                <a:solidFill>
                  <a:schemeClr val="tx1"/>
                </a:solidFill>
              </a:rPr>
              <a:t> / </a:t>
            </a:r>
            <a:r>
              <a:rPr lang="pt-BR" sz="750" dirty="0" err="1">
                <a:solidFill>
                  <a:schemeClr val="tx1"/>
                </a:solidFill>
              </a:rPr>
              <a:t>Schools</a:t>
            </a:r>
            <a:endParaRPr lang="pt-BR" sz="750" dirty="0">
              <a:solidFill>
                <a:schemeClr val="tx1"/>
              </a:solidFill>
            </a:endParaRPr>
          </a:p>
        </p:txBody>
      </p:sp>
      <p:sp>
        <p:nvSpPr>
          <p:cNvPr id="78" name="Retângulo 77">
            <a:extLst>
              <a:ext uri="{FF2B5EF4-FFF2-40B4-BE49-F238E27FC236}">
                <a16:creationId xmlns:a16="http://schemas.microsoft.com/office/drawing/2014/main" id="{FEE48721-FA8E-40EB-B320-7F7230139AEA}"/>
              </a:ext>
            </a:extLst>
          </p:cNvPr>
          <p:cNvSpPr/>
          <p:nvPr/>
        </p:nvSpPr>
        <p:spPr>
          <a:xfrm>
            <a:off x="6264765" y="4202515"/>
            <a:ext cx="483898" cy="53142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Services</a:t>
            </a:r>
          </a:p>
        </p:txBody>
      </p:sp>
      <p:sp>
        <p:nvSpPr>
          <p:cNvPr id="80" name="Retângulo 79">
            <a:extLst>
              <a:ext uri="{FF2B5EF4-FFF2-40B4-BE49-F238E27FC236}">
                <a16:creationId xmlns:a16="http://schemas.microsoft.com/office/drawing/2014/main" id="{1219C92D-F764-4D0B-8F05-84D70E614BFD}"/>
              </a:ext>
            </a:extLst>
          </p:cNvPr>
          <p:cNvSpPr/>
          <p:nvPr/>
        </p:nvSpPr>
        <p:spPr>
          <a:xfrm>
            <a:off x="6015955" y="1770700"/>
            <a:ext cx="322748"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Real </a:t>
            </a:r>
            <a:r>
              <a:rPr lang="pt-BR" sz="750" dirty="0" err="1">
                <a:solidFill>
                  <a:schemeClr val="tx1"/>
                </a:solidFill>
              </a:rPr>
              <a:t>state</a:t>
            </a:r>
            <a:endParaRPr lang="pt-BR" sz="750" dirty="0">
              <a:solidFill>
                <a:schemeClr val="tx1"/>
              </a:solidFill>
            </a:endParaRPr>
          </a:p>
        </p:txBody>
      </p:sp>
      <p:sp>
        <p:nvSpPr>
          <p:cNvPr id="81" name="Retângulo 80">
            <a:extLst>
              <a:ext uri="{FF2B5EF4-FFF2-40B4-BE49-F238E27FC236}">
                <a16:creationId xmlns:a16="http://schemas.microsoft.com/office/drawing/2014/main" id="{D9EB1C41-650D-4AA7-9883-F633C3669EB2}"/>
              </a:ext>
            </a:extLst>
          </p:cNvPr>
          <p:cNvSpPr/>
          <p:nvPr/>
        </p:nvSpPr>
        <p:spPr>
          <a:xfrm>
            <a:off x="6361885" y="1770700"/>
            <a:ext cx="400094"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Gov</a:t>
            </a:r>
            <a:r>
              <a:rPr lang="pt-BR" sz="750" dirty="0">
                <a:solidFill>
                  <a:schemeClr val="tx1"/>
                </a:solidFill>
              </a:rPr>
              <a:t> &amp; Intel.</a:t>
            </a:r>
          </a:p>
        </p:txBody>
      </p:sp>
      <p:sp>
        <p:nvSpPr>
          <p:cNvPr id="83" name="Retângulo 82">
            <a:extLst>
              <a:ext uri="{FF2B5EF4-FFF2-40B4-BE49-F238E27FC236}">
                <a16:creationId xmlns:a16="http://schemas.microsoft.com/office/drawing/2014/main" id="{5E1EA2D2-1391-404A-997A-91EF05F8331F}"/>
              </a:ext>
            </a:extLst>
          </p:cNvPr>
          <p:cNvSpPr/>
          <p:nvPr/>
        </p:nvSpPr>
        <p:spPr>
          <a:xfrm>
            <a:off x="6796075" y="1770700"/>
            <a:ext cx="491603"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a:solidFill>
                  <a:schemeClr val="tx1"/>
                </a:solidFill>
              </a:rPr>
              <a:t>Commerce</a:t>
            </a:r>
            <a:endParaRPr lang="pt-BR" sz="675" dirty="0">
              <a:solidFill>
                <a:schemeClr val="tx1"/>
              </a:solidFill>
            </a:endParaRPr>
          </a:p>
        </p:txBody>
      </p:sp>
      <p:sp>
        <p:nvSpPr>
          <p:cNvPr id="84" name="Retângulo 83">
            <a:extLst>
              <a:ext uri="{FF2B5EF4-FFF2-40B4-BE49-F238E27FC236}">
                <a16:creationId xmlns:a16="http://schemas.microsoft.com/office/drawing/2014/main" id="{7FE7E30C-B2B6-44B5-9E93-6405E3634C34}"/>
              </a:ext>
            </a:extLst>
          </p:cNvPr>
          <p:cNvSpPr/>
          <p:nvPr/>
        </p:nvSpPr>
        <p:spPr>
          <a:xfrm>
            <a:off x="7315833" y="1770700"/>
            <a:ext cx="513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Finance</a:t>
            </a:r>
            <a:r>
              <a:rPr lang="pt-BR" sz="750" dirty="0">
                <a:solidFill>
                  <a:schemeClr val="tx1"/>
                </a:solidFill>
              </a:rPr>
              <a:t> - </a:t>
            </a:r>
            <a:r>
              <a:rPr lang="pt-BR" sz="750" dirty="0" err="1">
                <a:solidFill>
                  <a:schemeClr val="tx1"/>
                </a:solidFill>
              </a:rPr>
              <a:t>Lending</a:t>
            </a:r>
            <a:endParaRPr lang="pt-BR" sz="750" dirty="0">
              <a:solidFill>
                <a:schemeClr val="tx1"/>
              </a:solidFill>
            </a:endParaRPr>
          </a:p>
        </p:txBody>
      </p:sp>
      <p:sp>
        <p:nvSpPr>
          <p:cNvPr id="85" name="Retângulo 84">
            <a:extLst>
              <a:ext uri="{FF2B5EF4-FFF2-40B4-BE49-F238E27FC236}">
                <a16:creationId xmlns:a16="http://schemas.microsoft.com/office/drawing/2014/main" id="{5C102B7B-02EF-4382-BEFB-9815B19A71A4}"/>
              </a:ext>
            </a:extLst>
          </p:cNvPr>
          <p:cNvSpPr/>
          <p:nvPr/>
        </p:nvSpPr>
        <p:spPr>
          <a:xfrm>
            <a:off x="7864378" y="1770700"/>
            <a:ext cx="446513"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Insurance</a:t>
            </a:r>
            <a:endParaRPr lang="pt-BR" sz="750" dirty="0">
              <a:solidFill>
                <a:schemeClr val="tx1"/>
              </a:solidFill>
            </a:endParaRPr>
          </a:p>
        </p:txBody>
      </p:sp>
      <p:sp>
        <p:nvSpPr>
          <p:cNvPr id="86" name="Retângulo 85">
            <a:extLst>
              <a:ext uri="{FF2B5EF4-FFF2-40B4-BE49-F238E27FC236}">
                <a16:creationId xmlns:a16="http://schemas.microsoft.com/office/drawing/2014/main" id="{855D8AF0-651B-4120-837E-701C64ADF9A1}"/>
              </a:ext>
            </a:extLst>
          </p:cNvPr>
          <p:cNvSpPr/>
          <p:nvPr/>
        </p:nvSpPr>
        <p:spPr>
          <a:xfrm>
            <a:off x="6949530" y="2442857"/>
            <a:ext cx="459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Agriculture</a:t>
            </a:r>
            <a:endParaRPr lang="pt-BR" sz="675" dirty="0">
              <a:solidFill>
                <a:schemeClr val="tx1"/>
              </a:solidFill>
            </a:endParaRPr>
          </a:p>
        </p:txBody>
      </p:sp>
      <p:sp>
        <p:nvSpPr>
          <p:cNvPr id="87" name="Retângulo 86">
            <a:extLst>
              <a:ext uri="{FF2B5EF4-FFF2-40B4-BE49-F238E27FC236}">
                <a16:creationId xmlns:a16="http://schemas.microsoft.com/office/drawing/2014/main" id="{93985B97-B11F-43E8-9114-EB3721E43CAF}"/>
              </a:ext>
            </a:extLst>
          </p:cNvPr>
          <p:cNvSpPr/>
          <p:nvPr/>
        </p:nvSpPr>
        <p:spPr>
          <a:xfrm>
            <a:off x="6225283" y="2442857"/>
            <a:ext cx="702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Transportation</a:t>
            </a:r>
            <a:endParaRPr lang="pt-BR" sz="750" dirty="0">
              <a:solidFill>
                <a:schemeClr val="tx1"/>
              </a:solidFill>
            </a:endParaRPr>
          </a:p>
        </p:txBody>
      </p:sp>
      <p:sp>
        <p:nvSpPr>
          <p:cNvPr id="89" name="Retângulo 88">
            <a:extLst>
              <a:ext uri="{FF2B5EF4-FFF2-40B4-BE49-F238E27FC236}">
                <a16:creationId xmlns:a16="http://schemas.microsoft.com/office/drawing/2014/main" id="{06BC510D-2AC8-42A7-95FE-5286290E5D9B}"/>
              </a:ext>
            </a:extLst>
          </p:cNvPr>
          <p:cNvSpPr/>
          <p:nvPr/>
        </p:nvSpPr>
        <p:spPr>
          <a:xfrm>
            <a:off x="7452021" y="2442855"/>
            <a:ext cx="475159"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Industrial</a:t>
            </a:r>
            <a:endParaRPr lang="pt-BR" sz="675" dirty="0">
              <a:solidFill>
                <a:schemeClr val="tx1"/>
              </a:solidFill>
            </a:endParaRPr>
          </a:p>
        </p:txBody>
      </p:sp>
      <p:sp>
        <p:nvSpPr>
          <p:cNvPr id="90" name="Retângulo 89">
            <a:extLst>
              <a:ext uri="{FF2B5EF4-FFF2-40B4-BE49-F238E27FC236}">
                <a16:creationId xmlns:a16="http://schemas.microsoft.com/office/drawing/2014/main" id="{FA2C75F5-0CD6-4CA5-97F1-A51FBBE71DDB}"/>
              </a:ext>
            </a:extLst>
          </p:cNvPr>
          <p:cNvSpPr/>
          <p:nvPr/>
        </p:nvSpPr>
        <p:spPr>
          <a:xfrm>
            <a:off x="7976053" y="2442855"/>
            <a:ext cx="324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Other</a:t>
            </a:r>
            <a:endParaRPr lang="pt-BR" sz="750" dirty="0">
              <a:solidFill>
                <a:schemeClr val="tx1"/>
              </a:solidFill>
            </a:endParaRPr>
          </a:p>
        </p:txBody>
      </p:sp>
      <p:sp>
        <p:nvSpPr>
          <p:cNvPr id="91" name="Retângulo 90">
            <a:extLst>
              <a:ext uri="{FF2B5EF4-FFF2-40B4-BE49-F238E27FC236}">
                <a16:creationId xmlns:a16="http://schemas.microsoft.com/office/drawing/2014/main" id="{F1A1F75C-72B8-42F1-89E3-634A551416C9}"/>
              </a:ext>
            </a:extLst>
          </p:cNvPr>
          <p:cNvSpPr/>
          <p:nvPr/>
        </p:nvSpPr>
        <p:spPr>
          <a:xfrm>
            <a:off x="5072203" y="2442857"/>
            <a:ext cx="648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Healthcare</a:t>
            </a:r>
          </a:p>
        </p:txBody>
      </p:sp>
      <p:sp>
        <p:nvSpPr>
          <p:cNvPr id="92" name="Retângulo 91">
            <a:extLst>
              <a:ext uri="{FF2B5EF4-FFF2-40B4-BE49-F238E27FC236}">
                <a16:creationId xmlns:a16="http://schemas.microsoft.com/office/drawing/2014/main" id="{69BD31AC-115F-4563-827D-D0C9FAEB8C22}"/>
              </a:ext>
            </a:extLst>
          </p:cNvPr>
          <p:cNvSpPr/>
          <p:nvPr/>
        </p:nvSpPr>
        <p:spPr>
          <a:xfrm>
            <a:off x="5754866" y="2442857"/>
            <a:ext cx="446176"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Life </a:t>
            </a:r>
            <a:r>
              <a:rPr lang="pt-BR" sz="750" dirty="0" err="1">
                <a:solidFill>
                  <a:schemeClr val="tx1"/>
                </a:solidFill>
              </a:rPr>
              <a:t>Sciences</a:t>
            </a:r>
            <a:endParaRPr lang="pt-BR" sz="750" dirty="0">
              <a:solidFill>
                <a:schemeClr val="tx1"/>
              </a:solidFill>
            </a:endParaRPr>
          </a:p>
        </p:txBody>
      </p:sp>
      <p:sp>
        <p:nvSpPr>
          <p:cNvPr id="97" name="Retângulo 96">
            <a:extLst>
              <a:ext uri="{FF2B5EF4-FFF2-40B4-BE49-F238E27FC236}">
                <a16:creationId xmlns:a16="http://schemas.microsoft.com/office/drawing/2014/main" id="{5918D5ED-7907-4928-BE0F-9998517E4FCD}"/>
              </a:ext>
            </a:extLst>
          </p:cNvPr>
          <p:cNvSpPr/>
          <p:nvPr/>
        </p:nvSpPr>
        <p:spPr>
          <a:xfrm>
            <a:off x="3140353" y="4045609"/>
            <a:ext cx="737693" cy="114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98" name="Retângulo 97">
            <a:extLst>
              <a:ext uri="{FF2B5EF4-FFF2-40B4-BE49-F238E27FC236}">
                <a16:creationId xmlns:a16="http://schemas.microsoft.com/office/drawing/2014/main" id="{3D7D1100-1F1B-4F95-B7C5-B895AD62B8ED}"/>
              </a:ext>
            </a:extLst>
          </p:cNvPr>
          <p:cNvSpPr/>
          <p:nvPr/>
        </p:nvSpPr>
        <p:spPr>
          <a:xfrm>
            <a:off x="6885043" y="4045609"/>
            <a:ext cx="737693" cy="114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93" name="Retângulo: Cantos Arredondados 92">
            <a:extLst>
              <a:ext uri="{FF2B5EF4-FFF2-40B4-BE49-F238E27FC236}">
                <a16:creationId xmlns:a16="http://schemas.microsoft.com/office/drawing/2014/main" id="{8B6AEF8C-F365-4984-8134-43860C586DC2}"/>
              </a:ext>
            </a:extLst>
          </p:cNvPr>
          <p:cNvSpPr/>
          <p:nvPr/>
        </p:nvSpPr>
        <p:spPr>
          <a:xfrm>
            <a:off x="774205" y="219640"/>
            <a:ext cx="2299427" cy="2943000"/>
          </a:xfrm>
          <a:prstGeom prst="roundRect">
            <a:avLst>
              <a:gd name="adj" fmla="val 3762"/>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rgbClr val="FFC000"/>
                </a:solidFill>
              </a:rPr>
              <a:t>INFRASTRUCTURE</a:t>
            </a:r>
          </a:p>
        </p:txBody>
      </p:sp>
      <p:sp>
        <p:nvSpPr>
          <p:cNvPr id="99" name="Retângulo: Cantos Arredondados 98">
            <a:extLst>
              <a:ext uri="{FF2B5EF4-FFF2-40B4-BE49-F238E27FC236}">
                <a16:creationId xmlns:a16="http://schemas.microsoft.com/office/drawing/2014/main" id="{5E631578-32CE-4177-A080-0EE69154100A}"/>
              </a:ext>
            </a:extLst>
          </p:cNvPr>
          <p:cNvSpPr/>
          <p:nvPr/>
        </p:nvSpPr>
        <p:spPr>
          <a:xfrm>
            <a:off x="3101787" y="219640"/>
            <a:ext cx="1893421" cy="2943000"/>
          </a:xfrm>
          <a:prstGeom prst="roundRect">
            <a:avLst>
              <a:gd name="adj" fmla="val 376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rgbClr val="FF0000"/>
                </a:solidFill>
              </a:rPr>
              <a:t>ANALYTICS &amp; ML</a:t>
            </a:r>
          </a:p>
        </p:txBody>
      </p:sp>
      <p:sp>
        <p:nvSpPr>
          <p:cNvPr id="102" name="Retângulo: Cantos Arredondados 101">
            <a:extLst>
              <a:ext uri="{FF2B5EF4-FFF2-40B4-BE49-F238E27FC236}">
                <a16:creationId xmlns:a16="http://schemas.microsoft.com/office/drawing/2014/main" id="{DFE224FC-4FB4-46A8-A576-CF6F0516704F}"/>
              </a:ext>
            </a:extLst>
          </p:cNvPr>
          <p:cNvSpPr/>
          <p:nvPr/>
        </p:nvSpPr>
        <p:spPr>
          <a:xfrm>
            <a:off x="5053395" y="219639"/>
            <a:ext cx="3304106" cy="2943000"/>
          </a:xfrm>
          <a:prstGeom prst="roundRect">
            <a:avLst>
              <a:gd name="adj" fmla="val 3762"/>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rgbClr val="7030A0"/>
                </a:solidFill>
              </a:rPr>
              <a:t>APPLICATIONS</a:t>
            </a:r>
          </a:p>
        </p:txBody>
      </p:sp>
      <p:sp>
        <p:nvSpPr>
          <p:cNvPr id="105" name="Retângulo: Cantos Arredondados 104">
            <a:extLst>
              <a:ext uri="{FF2B5EF4-FFF2-40B4-BE49-F238E27FC236}">
                <a16:creationId xmlns:a16="http://schemas.microsoft.com/office/drawing/2014/main" id="{E4B3DB3B-85AF-4B70-AAC5-DD24CA8BE736}"/>
              </a:ext>
            </a:extLst>
          </p:cNvPr>
          <p:cNvSpPr/>
          <p:nvPr/>
        </p:nvSpPr>
        <p:spPr>
          <a:xfrm>
            <a:off x="756426" y="3247171"/>
            <a:ext cx="7601075" cy="708160"/>
          </a:xfrm>
          <a:prstGeom prst="roundRect">
            <a:avLst>
              <a:gd name="adj" fmla="val 3762"/>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rgbClr val="00B050"/>
                </a:solidFill>
              </a:rPr>
              <a:t>OPEN SOURCE</a:t>
            </a:r>
          </a:p>
        </p:txBody>
      </p:sp>
      <p:sp>
        <p:nvSpPr>
          <p:cNvPr id="106" name="Retângulo: Cantos Arredondados 105">
            <a:extLst>
              <a:ext uri="{FF2B5EF4-FFF2-40B4-BE49-F238E27FC236}">
                <a16:creationId xmlns:a16="http://schemas.microsoft.com/office/drawing/2014/main" id="{0FB44F66-DE9E-4E07-87CC-546E1DBBEE27}"/>
              </a:ext>
            </a:extLst>
          </p:cNvPr>
          <p:cNvSpPr/>
          <p:nvPr/>
        </p:nvSpPr>
        <p:spPr>
          <a:xfrm>
            <a:off x="756427" y="4067158"/>
            <a:ext cx="5433158" cy="718297"/>
          </a:xfrm>
          <a:prstGeom prst="roundRect">
            <a:avLst>
              <a:gd name="adj" fmla="val 3762"/>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rgbClr val="0070C0"/>
                </a:solidFill>
              </a:rPr>
              <a:t>DATA SOURCE &amp; APIs</a:t>
            </a:r>
          </a:p>
        </p:txBody>
      </p:sp>
      <p:sp>
        <p:nvSpPr>
          <p:cNvPr id="107" name="Retângulo: Cantos Arredondados 106">
            <a:extLst>
              <a:ext uri="{FF2B5EF4-FFF2-40B4-BE49-F238E27FC236}">
                <a16:creationId xmlns:a16="http://schemas.microsoft.com/office/drawing/2014/main" id="{8224611E-1882-4CE4-B553-C406C2294CD9}"/>
              </a:ext>
            </a:extLst>
          </p:cNvPr>
          <p:cNvSpPr/>
          <p:nvPr/>
        </p:nvSpPr>
        <p:spPr>
          <a:xfrm>
            <a:off x="6225283" y="4067158"/>
            <a:ext cx="2145783" cy="718297"/>
          </a:xfrm>
          <a:prstGeom prst="roundRect">
            <a:avLst>
              <a:gd name="adj" fmla="val 3762"/>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chemeClr val="accent5">
                    <a:lumMod val="50000"/>
                  </a:schemeClr>
                </a:solidFill>
              </a:rPr>
              <a:t>DATA RESOURCES</a:t>
            </a:r>
          </a:p>
        </p:txBody>
      </p:sp>
      <p:sp>
        <p:nvSpPr>
          <p:cNvPr id="100" name="Retângulo 99">
            <a:extLst>
              <a:ext uri="{FF2B5EF4-FFF2-40B4-BE49-F238E27FC236}">
                <a16:creationId xmlns:a16="http://schemas.microsoft.com/office/drawing/2014/main" id="{A6B4EEE8-FB6A-474B-AEE4-57FBE4549B6B}"/>
              </a:ext>
            </a:extLst>
          </p:cNvPr>
          <p:cNvSpPr/>
          <p:nvPr/>
        </p:nvSpPr>
        <p:spPr>
          <a:xfrm>
            <a:off x="1580540" y="408310"/>
            <a:ext cx="351000" cy="54059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Lake</a:t>
            </a:r>
          </a:p>
        </p:txBody>
      </p:sp>
      <p:sp>
        <p:nvSpPr>
          <p:cNvPr id="103" name="Retângulo 102">
            <a:extLst>
              <a:ext uri="{FF2B5EF4-FFF2-40B4-BE49-F238E27FC236}">
                <a16:creationId xmlns:a16="http://schemas.microsoft.com/office/drawing/2014/main" id="{4A767B5F-5F9A-4796-8A0D-25406E6B89A1}"/>
              </a:ext>
            </a:extLst>
          </p:cNvPr>
          <p:cNvSpPr/>
          <p:nvPr/>
        </p:nvSpPr>
        <p:spPr>
          <a:xfrm>
            <a:off x="1962671" y="408310"/>
            <a:ext cx="351000" cy="540599"/>
          </a:xfrm>
          <a:prstGeom prst="rect">
            <a:avLst/>
          </a:prstGeom>
          <a:solidFill>
            <a:srgbClr val="F7DFA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Ware</a:t>
            </a:r>
            <a:r>
              <a:rPr lang="pt-BR" sz="750" dirty="0">
                <a:solidFill>
                  <a:schemeClr val="tx1"/>
                </a:solidFill>
              </a:rPr>
              <a:t> </a:t>
            </a:r>
            <a:r>
              <a:rPr lang="pt-BR" sz="750" dirty="0" err="1">
                <a:solidFill>
                  <a:schemeClr val="tx1"/>
                </a:solidFill>
              </a:rPr>
              <a:t>house</a:t>
            </a:r>
            <a:endParaRPr lang="pt-BR" sz="750" dirty="0">
              <a:solidFill>
                <a:schemeClr val="tx1"/>
              </a:solidFill>
            </a:endParaRPr>
          </a:p>
        </p:txBody>
      </p:sp>
      <p:sp>
        <p:nvSpPr>
          <p:cNvPr id="2" name="Retângulo 1">
            <a:extLst>
              <a:ext uri="{FF2B5EF4-FFF2-40B4-BE49-F238E27FC236}">
                <a16:creationId xmlns:a16="http://schemas.microsoft.com/office/drawing/2014/main" id="{464F2EEB-3379-456A-8E63-9B1E4CB05A00}"/>
              </a:ext>
            </a:extLst>
          </p:cNvPr>
          <p:cNvSpPr/>
          <p:nvPr/>
        </p:nvSpPr>
        <p:spPr>
          <a:xfrm>
            <a:off x="5053952" y="1770700"/>
            <a:ext cx="513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Advertising</a:t>
            </a:r>
            <a:endParaRPr lang="pt-BR" sz="750" dirty="0">
              <a:solidFill>
                <a:schemeClr val="tx1"/>
              </a:solidFill>
            </a:endParaRPr>
          </a:p>
        </p:txBody>
      </p:sp>
      <p:sp>
        <p:nvSpPr>
          <p:cNvPr id="3" name="Retângulo 2">
            <a:extLst>
              <a:ext uri="{FF2B5EF4-FFF2-40B4-BE49-F238E27FC236}">
                <a16:creationId xmlns:a16="http://schemas.microsoft.com/office/drawing/2014/main" id="{03DB7EF3-2384-4F63-B950-0FAE668A3944}"/>
              </a:ext>
            </a:extLst>
          </p:cNvPr>
          <p:cNvSpPr/>
          <p:nvPr/>
        </p:nvSpPr>
        <p:spPr>
          <a:xfrm>
            <a:off x="5594177" y="1770700"/>
            <a:ext cx="405000" cy="569700"/>
          </a:xfrm>
          <a:prstGeom prst="rect">
            <a:avLst/>
          </a:prstGeom>
          <a:solidFill>
            <a:srgbClr val="C48A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Education</a:t>
            </a:r>
            <a:endParaRPr lang="pt-BR" sz="675" dirty="0">
              <a:solidFill>
                <a:schemeClr val="tx1"/>
              </a:solidFill>
            </a:endParaRPr>
          </a:p>
        </p:txBody>
      </p:sp>
      <p:sp>
        <p:nvSpPr>
          <p:cNvPr id="4" name="Retângulo 3">
            <a:extLst>
              <a:ext uri="{FF2B5EF4-FFF2-40B4-BE49-F238E27FC236}">
                <a16:creationId xmlns:a16="http://schemas.microsoft.com/office/drawing/2014/main" id="{4881C921-8F1D-4274-87CD-B6451975AB4D}"/>
              </a:ext>
            </a:extLst>
          </p:cNvPr>
          <p:cNvSpPr/>
          <p:nvPr/>
        </p:nvSpPr>
        <p:spPr>
          <a:xfrm>
            <a:off x="3131820" y="408308"/>
            <a:ext cx="459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BI </a:t>
            </a:r>
            <a:r>
              <a:rPr lang="pt-BR" sz="750" dirty="0" err="1">
                <a:solidFill>
                  <a:schemeClr val="tx1"/>
                </a:solidFill>
              </a:rPr>
              <a:t>Platforms</a:t>
            </a:r>
            <a:endParaRPr lang="pt-BR" sz="750" dirty="0">
              <a:solidFill>
                <a:schemeClr val="tx1"/>
              </a:solidFill>
            </a:endParaRPr>
          </a:p>
        </p:txBody>
      </p:sp>
      <p:sp>
        <p:nvSpPr>
          <p:cNvPr id="5" name="Retângulo 4">
            <a:extLst>
              <a:ext uri="{FF2B5EF4-FFF2-40B4-BE49-F238E27FC236}">
                <a16:creationId xmlns:a16="http://schemas.microsoft.com/office/drawing/2014/main" id="{02FCA068-66FC-4395-8F98-2146BF9E63AE}"/>
              </a:ext>
            </a:extLst>
          </p:cNvPr>
          <p:cNvSpPr/>
          <p:nvPr/>
        </p:nvSpPr>
        <p:spPr>
          <a:xfrm>
            <a:off x="4281202" y="408308"/>
            <a:ext cx="675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Analyst</a:t>
            </a:r>
            <a:r>
              <a:rPr lang="pt-BR" sz="750" dirty="0">
                <a:solidFill>
                  <a:schemeClr val="tx1"/>
                </a:solidFill>
              </a:rPr>
              <a:t> </a:t>
            </a:r>
            <a:r>
              <a:rPr lang="pt-BR" sz="750" dirty="0" err="1">
                <a:solidFill>
                  <a:schemeClr val="tx1"/>
                </a:solidFill>
              </a:rPr>
              <a:t>Platforms</a:t>
            </a:r>
            <a:endParaRPr lang="pt-BR" sz="750" dirty="0">
              <a:solidFill>
                <a:schemeClr val="tx1"/>
              </a:solidFill>
            </a:endParaRPr>
          </a:p>
        </p:txBody>
      </p:sp>
      <p:sp>
        <p:nvSpPr>
          <p:cNvPr id="18" name="Retângulo 17">
            <a:extLst>
              <a:ext uri="{FF2B5EF4-FFF2-40B4-BE49-F238E27FC236}">
                <a16:creationId xmlns:a16="http://schemas.microsoft.com/office/drawing/2014/main" id="{D2934DE1-0FDF-4427-B1A9-F33D01256FC8}"/>
              </a:ext>
            </a:extLst>
          </p:cNvPr>
          <p:cNvSpPr/>
          <p:nvPr/>
        </p:nvSpPr>
        <p:spPr>
          <a:xfrm>
            <a:off x="3131821" y="1069040"/>
            <a:ext cx="656978"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Science Notebooks</a:t>
            </a:r>
          </a:p>
        </p:txBody>
      </p:sp>
      <p:sp>
        <p:nvSpPr>
          <p:cNvPr id="49" name="Retângulo 48">
            <a:extLst>
              <a:ext uri="{FF2B5EF4-FFF2-40B4-BE49-F238E27FC236}">
                <a16:creationId xmlns:a16="http://schemas.microsoft.com/office/drawing/2014/main" id="{745E3E3F-85C1-4DC5-AEE7-F7E7A7F0EC8B}"/>
              </a:ext>
            </a:extLst>
          </p:cNvPr>
          <p:cNvSpPr/>
          <p:nvPr/>
        </p:nvSpPr>
        <p:spPr>
          <a:xfrm>
            <a:off x="3816952" y="1069040"/>
            <a:ext cx="593159"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Science </a:t>
            </a:r>
            <a:r>
              <a:rPr lang="pt-BR" sz="750" dirty="0" err="1">
                <a:solidFill>
                  <a:schemeClr val="tx1"/>
                </a:solidFill>
              </a:rPr>
              <a:t>Platforms</a:t>
            </a:r>
            <a:endParaRPr lang="pt-BR" sz="750" dirty="0">
              <a:solidFill>
                <a:schemeClr val="tx1"/>
              </a:solidFill>
            </a:endParaRPr>
          </a:p>
        </p:txBody>
      </p:sp>
      <p:sp>
        <p:nvSpPr>
          <p:cNvPr id="54" name="Retângulo 53">
            <a:extLst>
              <a:ext uri="{FF2B5EF4-FFF2-40B4-BE49-F238E27FC236}">
                <a16:creationId xmlns:a16="http://schemas.microsoft.com/office/drawing/2014/main" id="{B7F8CCE8-59B4-4006-87D8-9C6D606E4F72}"/>
              </a:ext>
            </a:extLst>
          </p:cNvPr>
          <p:cNvSpPr/>
          <p:nvPr/>
        </p:nvSpPr>
        <p:spPr>
          <a:xfrm>
            <a:off x="4438268" y="1069040"/>
            <a:ext cx="513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Machine</a:t>
            </a:r>
            <a:r>
              <a:rPr lang="pt-BR" sz="750" dirty="0">
                <a:solidFill>
                  <a:schemeClr val="tx1"/>
                </a:solidFill>
              </a:rPr>
              <a:t> Learning</a:t>
            </a:r>
          </a:p>
        </p:txBody>
      </p:sp>
      <p:sp>
        <p:nvSpPr>
          <p:cNvPr id="121" name="Retângulo 120">
            <a:extLst>
              <a:ext uri="{FF2B5EF4-FFF2-40B4-BE49-F238E27FC236}">
                <a16:creationId xmlns:a16="http://schemas.microsoft.com/office/drawing/2014/main" id="{31D8EAC2-7D83-47BF-B14E-3D09B7A8C487}"/>
              </a:ext>
            </a:extLst>
          </p:cNvPr>
          <p:cNvSpPr/>
          <p:nvPr/>
        </p:nvSpPr>
        <p:spPr>
          <a:xfrm>
            <a:off x="3627531" y="408308"/>
            <a:ext cx="621000" cy="570633"/>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Visualizations</a:t>
            </a:r>
            <a:endParaRPr lang="pt-BR" sz="750" dirty="0">
              <a:solidFill>
                <a:schemeClr val="tx1"/>
              </a:solidFill>
            </a:endParaRPr>
          </a:p>
        </p:txBody>
      </p:sp>
      <p:sp>
        <p:nvSpPr>
          <p:cNvPr id="94" name="Retângulo 93">
            <a:extLst>
              <a:ext uri="{FF2B5EF4-FFF2-40B4-BE49-F238E27FC236}">
                <a16:creationId xmlns:a16="http://schemas.microsoft.com/office/drawing/2014/main" id="{9ACFC44B-153E-4E83-B6C4-67E605C4397B}"/>
              </a:ext>
            </a:extLst>
          </p:cNvPr>
          <p:cNvSpPr/>
          <p:nvPr/>
        </p:nvSpPr>
        <p:spPr>
          <a:xfrm>
            <a:off x="-246037" y="470175"/>
            <a:ext cx="1233122" cy="555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100" dirty="0">
                <a:solidFill>
                  <a:schemeClr val="tx1"/>
                </a:solidFill>
              </a:rPr>
              <a:t>2020</a:t>
            </a:r>
          </a:p>
        </p:txBody>
      </p:sp>
    </p:spTree>
    <p:extLst>
      <p:ext uri="{BB962C8B-B14F-4D97-AF65-F5344CB8AC3E}">
        <p14:creationId xmlns:p14="http://schemas.microsoft.com/office/powerpoint/2010/main" val="13246859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2A933CA0-3424-4702-8EC5-C55B215D063E}"/>
              </a:ext>
            </a:extLst>
          </p:cNvPr>
          <p:cNvSpPr/>
          <p:nvPr/>
        </p:nvSpPr>
        <p:spPr>
          <a:xfrm>
            <a:off x="819255" y="408310"/>
            <a:ext cx="351000" cy="54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Storage</a:t>
            </a:r>
            <a:endParaRPr lang="pt-BR" sz="750" dirty="0">
              <a:solidFill>
                <a:schemeClr val="tx1"/>
              </a:solidFill>
            </a:endParaRPr>
          </a:p>
        </p:txBody>
      </p:sp>
      <p:sp>
        <p:nvSpPr>
          <p:cNvPr id="7" name="Retângulo 6">
            <a:extLst>
              <a:ext uri="{FF2B5EF4-FFF2-40B4-BE49-F238E27FC236}">
                <a16:creationId xmlns:a16="http://schemas.microsoft.com/office/drawing/2014/main" id="{6E3A8219-FE0B-4FDE-BBCE-F3B0F5B068BC}"/>
              </a:ext>
            </a:extLst>
          </p:cNvPr>
          <p:cNvSpPr/>
          <p:nvPr/>
        </p:nvSpPr>
        <p:spPr>
          <a:xfrm>
            <a:off x="1201385" y="408310"/>
            <a:ext cx="351000" cy="54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Hadoop</a:t>
            </a:r>
            <a:endParaRPr lang="pt-BR" sz="750" dirty="0">
              <a:solidFill>
                <a:schemeClr val="tx1"/>
              </a:solidFill>
            </a:endParaRPr>
          </a:p>
        </p:txBody>
      </p:sp>
      <p:sp>
        <p:nvSpPr>
          <p:cNvPr id="8" name="Retângulo 7">
            <a:extLst>
              <a:ext uri="{FF2B5EF4-FFF2-40B4-BE49-F238E27FC236}">
                <a16:creationId xmlns:a16="http://schemas.microsoft.com/office/drawing/2014/main" id="{AF14A210-5BFD-43F0-A904-ABF41C576C6B}"/>
              </a:ext>
            </a:extLst>
          </p:cNvPr>
          <p:cNvSpPr/>
          <p:nvPr/>
        </p:nvSpPr>
        <p:spPr>
          <a:xfrm>
            <a:off x="2341826" y="408310"/>
            <a:ext cx="713034" cy="54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Streaming/</a:t>
            </a:r>
          </a:p>
          <a:p>
            <a:pPr algn="ctr"/>
            <a:r>
              <a:rPr lang="pt-BR" sz="750" dirty="0" err="1">
                <a:solidFill>
                  <a:schemeClr val="tx1"/>
                </a:solidFill>
              </a:rPr>
              <a:t>In-memory</a:t>
            </a:r>
            <a:endParaRPr lang="pt-BR" sz="750" dirty="0">
              <a:solidFill>
                <a:schemeClr val="tx1"/>
              </a:solidFill>
            </a:endParaRPr>
          </a:p>
        </p:txBody>
      </p:sp>
      <p:sp>
        <p:nvSpPr>
          <p:cNvPr id="9" name="Retângulo 8">
            <a:extLst>
              <a:ext uri="{FF2B5EF4-FFF2-40B4-BE49-F238E27FC236}">
                <a16:creationId xmlns:a16="http://schemas.microsoft.com/office/drawing/2014/main" id="{6A02074F-30B7-43A3-819C-9254CF44B8F5}"/>
              </a:ext>
            </a:extLst>
          </p:cNvPr>
          <p:cNvSpPr/>
          <p:nvPr/>
        </p:nvSpPr>
        <p:spPr>
          <a:xfrm>
            <a:off x="819255" y="1066955"/>
            <a:ext cx="459000"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NoSQL</a:t>
            </a:r>
            <a:r>
              <a:rPr lang="pt-BR" sz="750" dirty="0">
                <a:solidFill>
                  <a:schemeClr val="tx1"/>
                </a:solidFill>
              </a:rPr>
              <a:t> </a:t>
            </a:r>
            <a:r>
              <a:rPr lang="pt-BR" sz="750" dirty="0" err="1">
                <a:solidFill>
                  <a:schemeClr val="tx1"/>
                </a:solidFill>
              </a:rPr>
              <a:t>Databases</a:t>
            </a:r>
            <a:endParaRPr lang="pt-BR" sz="750" dirty="0">
              <a:solidFill>
                <a:schemeClr val="tx1"/>
              </a:solidFill>
            </a:endParaRPr>
          </a:p>
        </p:txBody>
      </p:sp>
      <p:sp>
        <p:nvSpPr>
          <p:cNvPr id="10" name="Retângulo 9">
            <a:extLst>
              <a:ext uri="{FF2B5EF4-FFF2-40B4-BE49-F238E27FC236}">
                <a16:creationId xmlns:a16="http://schemas.microsoft.com/office/drawing/2014/main" id="{1AB61D3C-0A3E-4791-A746-7402996F7774}"/>
              </a:ext>
            </a:extLst>
          </p:cNvPr>
          <p:cNvSpPr/>
          <p:nvPr/>
        </p:nvSpPr>
        <p:spPr>
          <a:xfrm>
            <a:off x="1307757" y="1066955"/>
            <a:ext cx="351000"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New SQL</a:t>
            </a:r>
          </a:p>
        </p:txBody>
      </p:sp>
      <p:sp>
        <p:nvSpPr>
          <p:cNvPr id="11" name="Retângulo 10">
            <a:extLst>
              <a:ext uri="{FF2B5EF4-FFF2-40B4-BE49-F238E27FC236}">
                <a16:creationId xmlns:a16="http://schemas.microsoft.com/office/drawing/2014/main" id="{F9F4202B-42ED-4930-B98A-8C0B969D29D6}"/>
              </a:ext>
            </a:extLst>
          </p:cNvPr>
          <p:cNvSpPr/>
          <p:nvPr/>
        </p:nvSpPr>
        <p:spPr>
          <a:xfrm>
            <a:off x="1702258" y="1066955"/>
            <a:ext cx="318833"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Graph</a:t>
            </a:r>
            <a:endParaRPr lang="pt-BR" sz="750" dirty="0">
              <a:solidFill>
                <a:schemeClr val="tx1"/>
              </a:solidFill>
            </a:endParaRPr>
          </a:p>
        </p:txBody>
      </p:sp>
      <p:sp>
        <p:nvSpPr>
          <p:cNvPr id="12" name="Retângulo 11">
            <a:extLst>
              <a:ext uri="{FF2B5EF4-FFF2-40B4-BE49-F238E27FC236}">
                <a16:creationId xmlns:a16="http://schemas.microsoft.com/office/drawing/2014/main" id="{2D382E83-5D3D-4573-B003-4D671CA3E255}"/>
              </a:ext>
            </a:extLst>
          </p:cNvPr>
          <p:cNvSpPr/>
          <p:nvPr/>
        </p:nvSpPr>
        <p:spPr>
          <a:xfrm>
            <a:off x="2049250" y="1066955"/>
            <a:ext cx="259037"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MPP</a:t>
            </a:r>
          </a:p>
        </p:txBody>
      </p:sp>
      <p:sp>
        <p:nvSpPr>
          <p:cNvPr id="13" name="Retângulo 12">
            <a:extLst>
              <a:ext uri="{FF2B5EF4-FFF2-40B4-BE49-F238E27FC236}">
                <a16:creationId xmlns:a16="http://schemas.microsoft.com/office/drawing/2014/main" id="{2679C223-7DEB-499E-92C9-7148638CCBCC}"/>
              </a:ext>
            </a:extLst>
          </p:cNvPr>
          <p:cNvSpPr/>
          <p:nvPr/>
        </p:nvSpPr>
        <p:spPr>
          <a:xfrm>
            <a:off x="2339840" y="1066955"/>
            <a:ext cx="378667"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Serveless</a:t>
            </a:r>
            <a:endParaRPr lang="pt-BR" sz="675" dirty="0">
              <a:solidFill>
                <a:schemeClr val="tx1"/>
              </a:solidFill>
            </a:endParaRPr>
          </a:p>
        </p:txBody>
      </p:sp>
      <p:sp>
        <p:nvSpPr>
          <p:cNvPr id="14" name="Retângulo 13">
            <a:extLst>
              <a:ext uri="{FF2B5EF4-FFF2-40B4-BE49-F238E27FC236}">
                <a16:creationId xmlns:a16="http://schemas.microsoft.com/office/drawing/2014/main" id="{F343CBC6-9148-47A1-97A1-7C7966E20710}"/>
              </a:ext>
            </a:extLst>
          </p:cNvPr>
          <p:cNvSpPr/>
          <p:nvPr/>
        </p:nvSpPr>
        <p:spPr>
          <a:xfrm>
            <a:off x="2739156" y="1066955"/>
            <a:ext cx="324000"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Cluster SVCS</a:t>
            </a:r>
          </a:p>
        </p:txBody>
      </p:sp>
      <p:sp>
        <p:nvSpPr>
          <p:cNvPr id="15" name="Retângulo 14">
            <a:extLst>
              <a:ext uri="{FF2B5EF4-FFF2-40B4-BE49-F238E27FC236}">
                <a16:creationId xmlns:a16="http://schemas.microsoft.com/office/drawing/2014/main" id="{FA4DE65D-E6AF-40F3-9147-9989B0A83F89}"/>
              </a:ext>
            </a:extLst>
          </p:cNvPr>
          <p:cNvSpPr/>
          <p:nvPr/>
        </p:nvSpPr>
        <p:spPr>
          <a:xfrm>
            <a:off x="819254" y="1776493"/>
            <a:ext cx="469271"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ETL/Data </a:t>
            </a:r>
            <a:r>
              <a:rPr lang="pt-BR" sz="750" dirty="0" err="1">
                <a:solidFill>
                  <a:schemeClr val="tx1"/>
                </a:solidFill>
              </a:rPr>
              <a:t>transform</a:t>
            </a:r>
            <a:endParaRPr lang="pt-BR" sz="750" dirty="0">
              <a:solidFill>
                <a:schemeClr val="tx1"/>
              </a:solidFill>
            </a:endParaRPr>
          </a:p>
        </p:txBody>
      </p:sp>
      <p:sp>
        <p:nvSpPr>
          <p:cNvPr id="16" name="Retângulo 15">
            <a:extLst>
              <a:ext uri="{FF2B5EF4-FFF2-40B4-BE49-F238E27FC236}">
                <a16:creationId xmlns:a16="http://schemas.microsoft.com/office/drawing/2014/main" id="{6F02F678-6CD2-4357-8EB8-CA011D0C8A94}"/>
              </a:ext>
            </a:extLst>
          </p:cNvPr>
          <p:cNvSpPr/>
          <p:nvPr/>
        </p:nvSpPr>
        <p:spPr>
          <a:xfrm>
            <a:off x="1333576" y="1776493"/>
            <a:ext cx="486000"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integration</a:t>
            </a:r>
            <a:endParaRPr lang="pt-BR" sz="750" dirty="0">
              <a:solidFill>
                <a:schemeClr val="tx1"/>
              </a:solidFill>
            </a:endParaRPr>
          </a:p>
        </p:txBody>
      </p:sp>
      <p:sp>
        <p:nvSpPr>
          <p:cNvPr id="17" name="Retângulo 16">
            <a:extLst>
              <a:ext uri="{FF2B5EF4-FFF2-40B4-BE49-F238E27FC236}">
                <a16:creationId xmlns:a16="http://schemas.microsoft.com/office/drawing/2014/main" id="{EE0A975A-82F8-4681-859B-19CBB90CC356}"/>
              </a:ext>
            </a:extLst>
          </p:cNvPr>
          <p:cNvSpPr/>
          <p:nvPr/>
        </p:nvSpPr>
        <p:spPr>
          <a:xfrm>
            <a:off x="1863243" y="1776493"/>
            <a:ext cx="577758"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Governance</a:t>
            </a:r>
            <a:endParaRPr lang="pt-BR" sz="750" dirty="0">
              <a:solidFill>
                <a:schemeClr val="tx1"/>
              </a:solidFill>
            </a:endParaRPr>
          </a:p>
        </p:txBody>
      </p:sp>
      <p:sp>
        <p:nvSpPr>
          <p:cNvPr id="19" name="Retângulo 18">
            <a:extLst>
              <a:ext uri="{FF2B5EF4-FFF2-40B4-BE49-F238E27FC236}">
                <a16:creationId xmlns:a16="http://schemas.microsoft.com/office/drawing/2014/main" id="{75185D32-B847-4747-8E4B-991D590FD9F6}"/>
              </a:ext>
            </a:extLst>
          </p:cNvPr>
          <p:cNvSpPr/>
          <p:nvPr/>
        </p:nvSpPr>
        <p:spPr>
          <a:xfrm>
            <a:off x="2469156" y="1776493"/>
            <a:ext cx="594000" cy="572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Quality</a:t>
            </a:r>
            <a:endParaRPr lang="pt-BR" sz="750" dirty="0">
              <a:solidFill>
                <a:schemeClr val="tx1"/>
              </a:solidFill>
            </a:endParaRPr>
          </a:p>
        </p:txBody>
      </p:sp>
      <p:sp>
        <p:nvSpPr>
          <p:cNvPr id="21" name="Retângulo 20">
            <a:extLst>
              <a:ext uri="{FF2B5EF4-FFF2-40B4-BE49-F238E27FC236}">
                <a16:creationId xmlns:a16="http://schemas.microsoft.com/office/drawing/2014/main" id="{60216325-BF0F-4EEC-A4D5-894DB5FACCFC}"/>
              </a:ext>
            </a:extLst>
          </p:cNvPr>
          <p:cNvSpPr/>
          <p:nvPr/>
        </p:nvSpPr>
        <p:spPr>
          <a:xfrm>
            <a:off x="819254" y="2442856"/>
            <a:ext cx="459000" cy="5314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Mgmt</a:t>
            </a:r>
            <a:r>
              <a:rPr lang="pt-BR" sz="750" dirty="0">
                <a:solidFill>
                  <a:schemeClr val="tx1"/>
                </a:solidFill>
              </a:rPr>
              <a:t>/</a:t>
            </a:r>
          </a:p>
          <a:p>
            <a:pPr algn="ctr"/>
            <a:r>
              <a:rPr lang="pt-BR" sz="750" dirty="0" err="1">
                <a:solidFill>
                  <a:schemeClr val="tx1"/>
                </a:solidFill>
              </a:rPr>
              <a:t>Monitoring</a:t>
            </a:r>
            <a:endParaRPr lang="pt-BR" sz="750" dirty="0">
              <a:solidFill>
                <a:schemeClr val="tx1"/>
              </a:solidFill>
            </a:endParaRPr>
          </a:p>
        </p:txBody>
      </p:sp>
      <p:sp>
        <p:nvSpPr>
          <p:cNvPr id="23" name="Retângulo 22">
            <a:extLst>
              <a:ext uri="{FF2B5EF4-FFF2-40B4-BE49-F238E27FC236}">
                <a16:creationId xmlns:a16="http://schemas.microsoft.com/office/drawing/2014/main" id="{3AEB48EA-31CE-4B59-AB25-CA1EA54B0DEB}"/>
              </a:ext>
            </a:extLst>
          </p:cNvPr>
          <p:cNvSpPr/>
          <p:nvPr/>
        </p:nvSpPr>
        <p:spPr>
          <a:xfrm>
            <a:off x="1312043" y="2442856"/>
            <a:ext cx="486000" cy="5314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Generation</a:t>
            </a:r>
            <a:r>
              <a:rPr lang="pt-BR" sz="750" dirty="0">
                <a:solidFill>
                  <a:schemeClr val="tx1"/>
                </a:solidFill>
              </a:rPr>
              <a:t> &amp; </a:t>
            </a:r>
            <a:r>
              <a:rPr lang="pt-BR" sz="750" dirty="0" err="1">
                <a:solidFill>
                  <a:schemeClr val="tx1"/>
                </a:solidFill>
              </a:rPr>
              <a:t>Labelling</a:t>
            </a:r>
            <a:endParaRPr lang="pt-BR" sz="750" dirty="0">
              <a:solidFill>
                <a:schemeClr val="tx1"/>
              </a:solidFill>
            </a:endParaRPr>
          </a:p>
        </p:txBody>
      </p:sp>
      <p:sp>
        <p:nvSpPr>
          <p:cNvPr id="24" name="Retângulo 23">
            <a:extLst>
              <a:ext uri="{FF2B5EF4-FFF2-40B4-BE49-F238E27FC236}">
                <a16:creationId xmlns:a16="http://schemas.microsoft.com/office/drawing/2014/main" id="{7309C948-4C96-4439-9F2D-481253772B09}"/>
              </a:ext>
            </a:extLst>
          </p:cNvPr>
          <p:cNvSpPr/>
          <p:nvPr/>
        </p:nvSpPr>
        <p:spPr>
          <a:xfrm>
            <a:off x="2168971" y="2442856"/>
            <a:ext cx="369900" cy="5314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GPU </a:t>
            </a:r>
            <a:r>
              <a:rPr lang="pt-BR" sz="750" dirty="0" err="1">
                <a:solidFill>
                  <a:schemeClr val="tx1"/>
                </a:solidFill>
              </a:rPr>
              <a:t>DBs</a:t>
            </a:r>
            <a:r>
              <a:rPr lang="pt-BR" sz="750" dirty="0">
                <a:solidFill>
                  <a:schemeClr val="tx1"/>
                </a:solidFill>
              </a:rPr>
              <a:t> &amp; Clouds</a:t>
            </a:r>
          </a:p>
        </p:txBody>
      </p:sp>
      <p:sp>
        <p:nvSpPr>
          <p:cNvPr id="25" name="Retângulo 24">
            <a:extLst>
              <a:ext uri="{FF2B5EF4-FFF2-40B4-BE49-F238E27FC236}">
                <a16:creationId xmlns:a16="http://schemas.microsoft.com/office/drawing/2014/main" id="{1681E234-B670-455C-B5E8-E2ED0C89A437}"/>
              </a:ext>
            </a:extLst>
          </p:cNvPr>
          <p:cNvSpPr/>
          <p:nvPr/>
        </p:nvSpPr>
        <p:spPr>
          <a:xfrm>
            <a:off x="1846113" y="2442856"/>
            <a:ext cx="292822" cy="5314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 OPS</a:t>
            </a:r>
          </a:p>
        </p:txBody>
      </p:sp>
      <p:sp>
        <p:nvSpPr>
          <p:cNvPr id="26" name="Retângulo 25">
            <a:extLst>
              <a:ext uri="{FF2B5EF4-FFF2-40B4-BE49-F238E27FC236}">
                <a16:creationId xmlns:a16="http://schemas.microsoft.com/office/drawing/2014/main" id="{569EAAD5-215B-48C9-8BFB-724E1347989D}"/>
              </a:ext>
            </a:extLst>
          </p:cNvPr>
          <p:cNvSpPr/>
          <p:nvPr/>
        </p:nvSpPr>
        <p:spPr>
          <a:xfrm>
            <a:off x="2570662" y="2442856"/>
            <a:ext cx="484199" cy="5314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Hardware</a:t>
            </a:r>
          </a:p>
        </p:txBody>
      </p:sp>
      <p:sp>
        <p:nvSpPr>
          <p:cNvPr id="40" name="Retângulo 39">
            <a:extLst>
              <a:ext uri="{FF2B5EF4-FFF2-40B4-BE49-F238E27FC236}">
                <a16:creationId xmlns:a16="http://schemas.microsoft.com/office/drawing/2014/main" id="{8F1F7166-5332-4B67-A3D7-479E0800F0F6}"/>
              </a:ext>
            </a:extLst>
          </p:cNvPr>
          <p:cNvSpPr/>
          <p:nvPr/>
        </p:nvSpPr>
        <p:spPr>
          <a:xfrm>
            <a:off x="5082106" y="408308"/>
            <a:ext cx="640085"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Sales</a:t>
            </a:r>
          </a:p>
        </p:txBody>
      </p:sp>
      <p:sp>
        <p:nvSpPr>
          <p:cNvPr id="41" name="Retângulo 40">
            <a:extLst>
              <a:ext uri="{FF2B5EF4-FFF2-40B4-BE49-F238E27FC236}">
                <a16:creationId xmlns:a16="http://schemas.microsoft.com/office/drawing/2014/main" id="{125388DC-59D4-4B91-A41F-275D041C554F}"/>
              </a:ext>
            </a:extLst>
          </p:cNvPr>
          <p:cNvSpPr/>
          <p:nvPr/>
        </p:nvSpPr>
        <p:spPr>
          <a:xfrm>
            <a:off x="5744716" y="408308"/>
            <a:ext cx="542477"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Marketing – B2B</a:t>
            </a:r>
          </a:p>
        </p:txBody>
      </p:sp>
      <p:sp>
        <p:nvSpPr>
          <p:cNvPr id="42" name="Retângulo 41">
            <a:extLst>
              <a:ext uri="{FF2B5EF4-FFF2-40B4-BE49-F238E27FC236}">
                <a16:creationId xmlns:a16="http://schemas.microsoft.com/office/drawing/2014/main" id="{21D80A36-A4AA-4ADC-A532-E2768ABE1B3B}"/>
              </a:ext>
            </a:extLst>
          </p:cNvPr>
          <p:cNvSpPr/>
          <p:nvPr/>
        </p:nvSpPr>
        <p:spPr>
          <a:xfrm>
            <a:off x="6309719" y="408308"/>
            <a:ext cx="711414"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Marketing – B2C</a:t>
            </a:r>
          </a:p>
        </p:txBody>
      </p:sp>
      <p:sp>
        <p:nvSpPr>
          <p:cNvPr id="43" name="Retângulo 42">
            <a:extLst>
              <a:ext uri="{FF2B5EF4-FFF2-40B4-BE49-F238E27FC236}">
                <a16:creationId xmlns:a16="http://schemas.microsoft.com/office/drawing/2014/main" id="{8E510761-2BA9-482D-8C4C-1B03B451B6EC}"/>
              </a:ext>
            </a:extLst>
          </p:cNvPr>
          <p:cNvSpPr/>
          <p:nvPr/>
        </p:nvSpPr>
        <p:spPr>
          <a:xfrm>
            <a:off x="7054404" y="408308"/>
            <a:ext cx="888375"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Customer</a:t>
            </a:r>
            <a:r>
              <a:rPr lang="pt-BR" sz="750" dirty="0">
                <a:solidFill>
                  <a:schemeClr val="tx1"/>
                </a:solidFill>
              </a:rPr>
              <a:t> Experience /Service</a:t>
            </a:r>
          </a:p>
        </p:txBody>
      </p:sp>
      <p:sp>
        <p:nvSpPr>
          <p:cNvPr id="44" name="Retângulo 43">
            <a:extLst>
              <a:ext uri="{FF2B5EF4-FFF2-40B4-BE49-F238E27FC236}">
                <a16:creationId xmlns:a16="http://schemas.microsoft.com/office/drawing/2014/main" id="{D6F59AA5-C334-4490-B55B-3C73DED7003A}"/>
              </a:ext>
            </a:extLst>
          </p:cNvPr>
          <p:cNvSpPr/>
          <p:nvPr/>
        </p:nvSpPr>
        <p:spPr>
          <a:xfrm>
            <a:off x="7976052" y="408308"/>
            <a:ext cx="351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Human</a:t>
            </a:r>
            <a:r>
              <a:rPr lang="pt-BR" sz="750" dirty="0">
                <a:solidFill>
                  <a:schemeClr val="tx1"/>
                </a:solidFill>
              </a:rPr>
              <a:t> Capital</a:t>
            </a:r>
          </a:p>
        </p:txBody>
      </p:sp>
      <p:sp>
        <p:nvSpPr>
          <p:cNvPr id="45" name="Retângulo 44">
            <a:extLst>
              <a:ext uri="{FF2B5EF4-FFF2-40B4-BE49-F238E27FC236}">
                <a16:creationId xmlns:a16="http://schemas.microsoft.com/office/drawing/2014/main" id="{8C2D1EEC-D8A9-4359-A937-9438E0C07299}"/>
              </a:ext>
            </a:extLst>
          </p:cNvPr>
          <p:cNvSpPr/>
          <p:nvPr/>
        </p:nvSpPr>
        <p:spPr>
          <a:xfrm>
            <a:off x="5082107" y="1075395"/>
            <a:ext cx="453003"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Legal</a:t>
            </a:r>
          </a:p>
        </p:txBody>
      </p:sp>
      <p:sp>
        <p:nvSpPr>
          <p:cNvPr id="46" name="Retângulo 45">
            <a:extLst>
              <a:ext uri="{FF2B5EF4-FFF2-40B4-BE49-F238E27FC236}">
                <a16:creationId xmlns:a16="http://schemas.microsoft.com/office/drawing/2014/main" id="{F2010D2D-48AD-4FA6-9B02-621B3E36F159}"/>
              </a:ext>
            </a:extLst>
          </p:cNvPr>
          <p:cNvSpPr/>
          <p:nvPr/>
        </p:nvSpPr>
        <p:spPr>
          <a:xfrm>
            <a:off x="5564604" y="1075395"/>
            <a:ext cx="540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Reg</a:t>
            </a:r>
            <a:r>
              <a:rPr lang="pt-BR" sz="750" dirty="0">
                <a:solidFill>
                  <a:schemeClr val="tx1"/>
                </a:solidFill>
              </a:rPr>
              <a:t> &amp; </a:t>
            </a:r>
            <a:r>
              <a:rPr lang="pt-BR" sz="750" dirty="0" err="1">
                <a:solidFill>
                  <a:schemeClr val="tx1"/>
                </a:solidFill>
              </a:rPr>
              <a:t>Compliance</a:t>
            </a:r>
            <a:endParaRPr lang="pt-BR" sz="750" dirty="0">
              <a:solidFill>
                <a:schemeClr val="tx1"/>
              </a:solidFill>
            </a:endParaRPr>
          </a:p>
        </p:txBody>
      </p:sp>
      <p:sp>
        <p:nvSpPr>
          <p:cNvPr id="47" name="Retângulo 46">
            <a:extLst>
              <a:ext uri="{FF2B5EF4-FFF2-40B4-BE49-F238E27FC236}">
                <a16:creationId xmlns:a16="http://schemas.microsoft.com/office/drawing/2014/main" id="{0723D6C4-7C41-421B-9D17-087806CBAB88}"/>
              </a:ext>
            </a:extLst>
          </p:cNvPr>
          <p:cNvSpPr/>
          <p:nvPr/>
        </p:nvSpPr>
        <p:spPr>
          <a:xfrm>
            <a:off x="6129133" y="1075395"/>
            <a:ext cx="405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Finance</a:t>
            </a:r>
            <a:endParaRPr lang="pt-BR" sz="750" dirty="0">
              <a:solidFill>
                <a:schemeClr val="tx1"/>
              </a:solidFill>
            </a:endParaRPr>
          </a:p>
        </p:txBody>
      </p:sp>
      <p:sp>
        <p:nvSpPr>
          <p:cNvPr id="48" name="Retângulo 47">
            <a:extLst>
              <a:ext uri="{FF2B5EF4-FFF2-40B4-BE49-F238E27FC236}">
                <a16:creationId xmlns:a16="http://schemas.microsoft.com/office/drawing/2014/main" id="{3C0A2BBE-F021-4FA5-A16C-24CAA7FDB7FC}"/>
              </a:ext>
            </a:extLst>
          </p:cNvPr>
          <p:cNvSpPr/>
          <p:nvPr/>
        </p:nvSpPr>
        <p:spPr>
          <a:xfrm>
            <a:off x="7094751" y="1075395"/>
            <a:ext cx="1215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Security</a:t>
            </a:r>
          </a:p>
        </p:txBody>
      </p:sp>
      <p:sp>
        <p:nvSpPr>
          <p:cNvPr id="50" name="Retângulo 49">
            <a:extLst>
              <a:ext uri="{FF2B5EF4-FFF2-40B4-BE49-F238E27FC236}">
                <a16:creationId xmlns:a16="http://schemas.microsoft.com/office/drawing/2014/main" id="{8AD40A2F-7294-4A48-B8C6-0204494892BA}"/>
              </a:ext>
            </a:extLst>
          </p:cNvPr>
          <p:cNvSpPr/>
          <p:nvPr/>
        </p:nvSpPr>
        <p:spPr>
          <a:xfrm>
            <a:off x="6559619" y="1075395"/>
            <a:ext cx="513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Automation &amp; RPA</a:t>
            </a:r>
          </a:p>
        </p:txBody>
      </p:sp>
      <p:sp>
        <p:nvSpPr>
          <p:cNvPr id="55" name="Retângulo 54">
            <a:extLst>
              <a:ext uri="{FF2B5EF4-FFF2-40B4-BE49-F238E27FC236}">
                <a16:creationId xmlns:a16="http://schemas.microsoft.com/office/drawing/2014/main" id="{342718E8-8204-4571-A467-0A08574000F6}"/>
              </a:ext>
            </a:extLst>
          </p:cNvPr>
          <p:cNvSpPr/>
          <p:nvPr/>
        </p:nvSpPr>
        <p:spPr>
          <a:xfrm>
            <a:off x="792621" y="3381596"/>
            <a:ext cx="542479"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Frameworks</a:t>
            </a:r>
          </a:p>
        </p:txBody>
      </p:sp>
      <p:sp>
        <p:nvSpPr>
          <p:cNvPr id="56" name="Retângulo 55">
            <a:extLst>
              <a:ext uri="{FF2B5EF4-FFF2-40B4-BE49-F238E27FC236}">
                <a16:creationId xmlns:a16="http://schemas.microsoft.com/office/drawing/2014/main" id="{C4CA38A9-B3F4-4395-B778-A06B3674CB7C}"/>
              </a:ext>
            </a:extLst>
          </p:cNvPr>
          <p:cNvSpPr/>
          <p:nvPr/>
        </p:nvSpPr>
        <p:spPr>
          <a:xfrm>
            <a:off x="1911568" y="3381596"/>
            <a:ext cx="764909"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access</a:t>
            </a:r>
            <a:r>
              <a:rPr lang="pt-BR" sz="750" dirty="0">
                <a:solidFill>
                  <a:schemeClr val="tx1"/>
                </a:solidFill>
              </a:rPr>
              <a:t> / </a:t>
            </a:r>
            <a:r>
              <a:rPr lang="pt-BR" sz="750" dirty="0" err="1">
                <a:solidFill>
                  <a:schemeClr val="tx1"/>
                </a:solidFill>
              </a:rPr>
              <a:t>database</a:t>
            </a:r>
            <a:endParaRPr lang="pt-BR" sz="750" dirty="0">
              <a:solidFill>
                <a:schemeClr val="tx1"/>
              </a:solidFill>
            </a:endParaRPr>
          </a:p>
        </p:txBody>
      </p:sp>
      <p:sp>
        <p:nvSpPr>
          <p:cNvPr id="57" name="Retângulo 56">
            <a:extLst>
              <a:ext uri="{FF2B5EF4-FFF2-40B4-BE49-F238E27FC236}">
                <a16:creationId xmlns:a16="http://schemas.microsoft.com/office/drawing/2014/main" id="{BE83A056-14A3-4BBA-9CA1-FDE221A8791F}"/>
              </a:ext>
            </a:extLst>
          </p:cNvPr>
          <p:cNvSpPr/>
          <p:nvPr/>
        </p:nvSpPr>
        <p:spPr>
          <a:xfrm>
            <a:off x="2710322" y="3381596"/>
            <a:ext cx="570971"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Orchestration</a:t>
            </a:r>
            <a:r>
              <a:rPr lang="pt-BR" sz="750" dirty="0">
                <a:solidFill>
                  <a:schemeClr val="tx1"/>
                </a:solidFill>
              </a:rPr>
              <a:t> &amp; Pipelines</a:t>
            </a:r>
          </a:p>
        </p:txBody>
      </p:sp>
      <p:sp>
        <p:nvSpPr>
          <p:cNvPr id="58" name="Retângulo 57">
            <a:extLst>
              <a:ext uri="{FF2B5EF4-FFF2-40B4-BE49-F238E27FC236}">
                <a16:creationId xmlns:a16="http://schemas.microsoft.com/office/drawing/2014/main" id="{AFC16C65-D607-4896-BDB7-D74F04287A87}"/>
              </a:ext>
            </a:extLst>
          </p:cNvPr>
          <p:cNvSpPr/>
          <p:nvPr/>
        </p:nvSpPr>
        <p:spPr>
          <a:xfrm>
            <a:off x="3820645" y="3381596"/>
            <a:ext cx="503558"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Stat</a:t>
            </a:r>
            <a:r>
              <a:rPr lang="pt-BR" sz="750" dirty="0">
                <a:solidFill>
                  <a:schemeClr val="tx1"/>
                </a:solidFill>
              </a:rPr>
              <a:t> Tools &amp; </a:t>
            </a:r>
            <a:r>
              <a:rPr lang="pt-BR" sz="750" dirty="0" err="1">
                <a:solidFill>
                  <a:schemeClr val="tx1"/>
                </a:solidFill>
              </a:rPr>
              <a:t>Languages</a:t>
            </a:r>
            <a:endParaRPr lang="pt-BR" sz="750" dirty="0">
              <a:solidFill>
                <a:schemeClr val="tx1"/>
              </a:solidFill>
            </a:endParaRPr>
          </a:p>
        </p:txBody>
      </p:sp>
      <p:sp>
        <p:nvSpPr>
          <p:cNvPr id="59" name="Retângulo 58">
            <a:extLst>
              <a:ext uri="{FF2B5EF4-FFF2-40B4-BE49-F238E27FC236}">
                <a16:creationId xmlns:a16="http://schemas.microsoft.com/office/drawing/2014/main" id="{DD0FF492-82C7-48AA-B3F7-2DCF38DC4F6A}"/>
              </a:ext>
            </a:extLst>
          </p:cNvPr>
          <p:cNvSpPr/>
          <p:nvPr/>
        </p:nvSpPr>
        <p:spPr>
          <a:xfrm>
            <a:off x="3315139" y="3381596"/>
            <a:ext cx="471659"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Streaming &amp; </a:t>
            </a:r>
            <a:r>
              <a:rPr lang="pt-BR" sz="750" dirty="0" err="1">
                <a:solidFill>
                  <a:schemeClr val="tx1"/>
                </a:solidFill>
              </a:rPr>
              <a:t>messaging</a:t>
            </a:r>
            <a:endParaRPr lang="pt-BR" sz="750" dirty="0">
              <a:solidFill>
                <a:schemeClr val="tx1"/>
              </a:solidFill>
            </a:endParaRPr>
          </a:p>
        </p:txBody>
      </p:sp>
      <p:sp>
        <p:nvSpPr>
          <p:cNvPr id="60" name="Retângulo 59">
            <a:extLst>
              <a:ext uri="{FF2B5EF4-FFF2-40B4-BE49-F238E27FC236}">
                <a16:creationId xmlns:a16="http://schemas.microsoft.com/office/drawing/2014/main" id="{06EC0CD1-711D-4F7D-8F25-66F946C6478A}"/>
              </a:ext>
            </a:extLst>
          </p:cNvPr>
          <p:cNvSpPr/>
          <p:nvPr/>
        </p:nvSpPr>
        <p:spPr>
          <a:xfrm>
            <a:off x="4358048" y="3381596"/>
            <a:ext cx="303819"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AI OPS &amp; Infra</a:t>
            </a:r>
          </a:p>
        </p:txBody>
      </p:sp>
      <p:sp>
        <p:nvSpPr>
          <p:cNvPr id="61" name="Retângulo 60">
            <a:extLst>
              <a:ext uri="{FF2B5EF4-FFF2-40B4-BE49-F238E27FC236}">
                <a16:creationId xmlns:a16="http://schemas.microsoft.com/office/drawing/2014/main" id="{227337F3-938E-4EB8-BA7F-16593E180C87}"/>
              </a:ext>
            </a:extLst>
          </p:cNvPr>
          <p:cNvSpPr/>
          <p:nvPr/>
        </p:nvSpPr>
        <p:spPr>
          <a:xfrm>
            <a:off x="1368945" y="3381596"/>
            <a:ext cx="508776"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Query / </a:t>
            </a:r>
            <a:r>
              <a:rPr lang="pt-BR" sz="750" dirty="0" err="1">
                <a:solidFill>
                  <a:schemeClr val="tx1"/>
                </a:solidFill>
              </a:rPr>
              <a:t>Dataflow</a:t>
            </a:r>
            <a:endParaRPr lang="pt-BR" sz="750" dirty="0">
              <a:solidFill>
                <a:schemeClr val="tx1"/>
              </a:solidFill>
            </a:endParaRPr>
          </a:p>
        </p:txBody>
      </p:sp>
      <p:sp>
        <p:nvSpPr>
          <p:cNvPr id="62" name="Retângulo 61">
            <a:extLst>
              <a:ext uri="{FF2B5EF4-FFF2-40B4-BE49-F238E27FC236}">
                <a16:creationId xmlns:a16="http://schemas.microsoft.com/office/drawing/2014/main" id="{06DCDEB4-8E59-4B98-9A13-854C2FBFC123}"/>
              </a:ext>
            </a:extLst>
          </p:cNvPr>
          <p:cNvSpPr/>
          <p:nvPr/>
        </p:nvSpPr>
        <p:spPr>
          <a:xfrm>
            <a:off x="6025559" y="3381596"/>
            <a:ext cx="337899"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Search</a:t>
            </a:r>
            <a:endParaRPr lang="pt-BR" sz="750" dirty="0">
              <a:solidFill>
                <a:schemeClr val="tx1"/>
              </a:solidFill>
            </a:endParaRPr>
          </a:p>
        </p:txBody>
      </p:sp>
      <p:sp>
        <p:nvSpPr>
          <p:cNvPr id="63" name="Retângulo 62">
            <a:extLst>
              <a:ext uri="{FF2B5EF4-FFF2-40B4-BE49-F238E27FC236}">
                <a16:creationId xmlns:a16="http://schemas.microsoft.com/office/drawing/2014/main" id="{1B2FEBB7-BE8C-4B0F-B75F-7B0D7A04E9D8}"/>
              </a:ext>
            </a:extLst>
          </p:cNvPr>
          <p:cNvSpPr/>
          <p:nvPr/>
        </p:nvSpPr>
        <p:spPr>
          <a:xfrm>
            <a:off x="4695713" y="3381596"/>
            <a:ext cx="1296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 / </a:t>
            </a:r>
            <a:r>
              <a:rPr lang="pt-BR" sz="750" dirty="0" err="1">
                <a:solidFill>
                  <a:schemeClr val="tx1"/>
                </a:solidFill>
              </a:rPr>
              <a:t>Machine</a:t>
            </a:r>
            <a:r>
              <a:rPr lang="pt-BR" sz="750" dirty="0">
                <a:solidFill>
                  <a:schemeClr val="tx1"/>
                </a:solidFill>
              </a:rPr>
              <a:t> Learning / </a:t>
            </a:r>
            <a:r>
              <a:rPr lang="pt-BR" sz="750" dirty="0" err="1">
                <a:solidFill>
                  <a:schemeClr val="tx1"/>
                </a:solidFill>
              </a:rPr>
              <a:t>Deep</a:t>
            </a:r>
            <a:r>
              <a:rPr lang="pt-BR" sz="750" dirty="0">
                <a:solidFill>
                  <a:schemeClr val="tx1"/>
                </a:solidFill>
              </a:rPr>
              <a:t> Learning</a:t>
            </a:r>
          </a:p>
        </p:txBody>
      </p:sp>
      <p:sp>
        <p:nvSpPr>
          <p:cNvPr id="64" name="Retângulo 63">
            <a:extLst>
              <a:ext uri="{FF2B5EF4-FFF2-40B4-BE49-F238E27FC236}">
                <a16:creationId xmlns:a16="http://schemas.microsoft.com/office/drawing/2014/main" id="{75CEF209-E2E3-4C13-A1BA-6EFE3D7D70CE}"/>
              </a:ext>
            </a:extLst>
          </p:cNvPr>
          <p:cNvSpPr/>
          <p:nvPr/>
        </p:nvSpPr>
        <p:spPr>
          <a:xfrm>
            <a:off x="6397304" y="3381596"/>
            <a:ext cx="540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Logging</a:t>
            </a:r>
            <a:r>
              <a:rPr lang="pt-BR" sz="750" dirty="0">
                <a:solidFill>
                  <a:schemeClr val="tx1"/>
                </a:solidFill>
              </a:rPr>
              <a:t> &amp; </a:t>
            </a:r>
            <a:r>
              <a:rPr lang="pt-BR" sz="750" dirty="0" err="1">
                <a:solidFill>
                  <a:schemeClr val="tx1"/>
                </a:solidFill>
              </a:rPr>
              <a:t>Monitoring</a:t>
            </a:r>
            <a:endParaRPr lang="pt-BR" sz="750" dirty="0">
              <a:solidFill>
                <a:schemeClr val="tx1"/>
              </a:solidFill>
            </a:endParaRPr>
          </a:p>
        </p:txBody>
      </p:sp>
      <p:sp>
        <p:nvSpPr>
          <p:cNvPr id="65" name="Retângulo 64">
            <a:extLst>
              <a:ext uri="{FF2B5EF4-FFF2-40B4-BE49-F238E27FC236}">
                <a16:creationId xmlns:a16="http://schemas.microsoft.com/office/drawing/2014/main" id="{5526B497-7A5A-4FE3-B56D-ACAE1944F3F2}"/>
              </a:ext>
            </a:extLst>
          </p:cNvPr>
          <p:cNvSpPr/>
          <p:nvPr/>
        </p:nvSpPr>
        <p:spPr>
          <a:xfrm>
            <a:off x="7517996" y="3381596"/>
            <a:ext cx="459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00" dirty="0" err="1">
                <a:solidFill>
                  <a:schemeClr val="tx1"/>
                </a:solidFill>
              </a:rPr>
              <a:t>Colaboration</a:t>
            </a:r>
            <a:endParaRPr lang="pt-BR" sz="600" dirty="0">
              <a:solidFill>
                <a:schemeClr val="tx1"/>
              </a:solidFill>
            </a:endParaRPr>
          </a:p>
        </p:txBody>
      </p:sp>
      <p:sp>
        <p:nvSpPr>
          <p:cNvPr id="66" name="Retângulo 65">
            <a:extLst>
              <a:ext uri="{FF2B5EF4-FFF2-40B4-BE49-F238E27FC236}">
                <a16:creationId xmlns:a16="http://schemas.microsoft.com/office/drawing/2014/main" id="{84ADC5E7-AF0D-4A7A-B3DB-D788F8E269AF}"/>
              </a:ext>
            </a:extLst>
          </p:cNvPr>
          <p:cNvSpPr/>
          <p:nvPr/>
        </p:nvSpPr>
        <p:spPr>
          <a:xfrm>
            <a:off x="6971150" y="3381596"/>
            <a:ext cx="513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Visualization</a:t>
            </a:r>
            <a:endParaRPr lang="pt-BR" sz="675" dirty="0">
              <a:solidFill>
                <a:schemeClr val="tx1"/>
              </a:solidFill>
            </a:endParaRPr>
          </a:p>
        </p:txBody>
      </p:sp>
      <p:sp>
        <p:nvSpPr>
          <p:cNvPr id="67" name="Retângulo 66">
            <a:extLst>
              <a:ext uri="{FF2B5EF4-FFF2-40B4-BE49-F238E27FC236}">
                <a16:creationId xmlns:a16="http://schemas.microsoft.com/office/drawing/2014/main" id="{2CE6386C-C366-4133-B87F-4B67DC1D8C4C}"/>
              </a:ext>
            </a:extLst>
          </p:cNvPr>
          <p:cNvSpPr/>
          <p:nvPr/>
        </p:nvSpPr>
        <p:spPr>
          <a:xfrm>
            <a:off x="8010841" y="3381596"/>
            <a:ext cx="34865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Security</a:t>
            </a:r>
          </a:p>
        </p:txBody>
      </p:sp>
      <p:sp>
        <p:nvSpPr>
          <p:cNvPr id="68" name="Retângulo 67">
            <a:extLst>
              <a:ext uri="{FF2B5EF4-FFF2-40B4-BE49-F238E27FC236}">
                <a16:creationId xmlns:a16="http://schemas.microsoft.com/office/drawing/2014/main" id="{3EF0E65A-7A59-4C0F-87B7-339545203CA6}"/>
              </a:ext>
            </a:extLst>
          </p:cNvPr>
          <p:cNvSpPr/>
          <p:nvPr/>
        </p:nvSpPr>
        <p:spPr>
          <a:xfrm>
            <a:off x="819254" y="4202515"/>
            <a:ext cx="664488"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Marketplace &amp; Discovery</a:t>
            </a:r>
          </a:p>
        </p:txBody>
      </p:sp>
      <p:sp>
        <p:nvSpPr>
          <p:cNvPr id="69" name="Retângulo 68">
            <a:extLst>
              <a:ext uri="{FF2B5EF4-FFF2-40B4-BE49-F238E27FC236}">
                <a16:creationId xmlns:a16="http://schemas.microsoft.com/office/drawing/2014/main" id="{D8B12DA3-F124-49A6-98BB-B87FA458CC56}"/>
              </a:ext>
            </a:extLst>
          </p:cNvPr>
          <p:cNvSpPr/>
          <p:nvPr/>
        </p:nvSpPr>
        <p:spPr>
          <a:xfrm>
            <a:off x="1584226" y="4202515"/>
            <a:ext cx="123149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Financial / </a:t>
            </a:r>
            <a:r>
              <a:rPr lang="pt-BR" sz="750" dirty="0" err="1">
                <a:solidFill>
                  <a:schemeClr val="tx1"/>
                </a:solidFill>
              </a:rPr>
              <a:t>Economic</a:t>
            </a:r>
            <a:r>
              <a:rPr lang="pt-BR" sz="750" dirty="0">
                <a:solidFill>
                  <a:schemeClr val="tx1"/>
                </a:solidFill>
              </a:rPr>
              <a:t> Data</a:t>
            </a:r>
          </a:p>
        </p:txBody>
      </p:sp>
      <p:sp>
        <p:nvSpPr>
          <p:cNvPr id="70" name="Retângulo 69">
            <a:extLst>
              <a:ext uri="{FF2B5EF4-FFF2-40B4-BE49-F238E27FC236}">
                <a16:creationId xmlns:a16="http://schemas.microsoft.com/office/drawing/2014/main" id="{2EF6D8C7-C99A-478E-830C-BAB3144CC368}"/>
              </a:ext>
            </a:extLst>
          </p:cNvPr>
          <p:cNvSpPr/>
          <p:nvPr/>
        </p:nvSpPr>
        <p:spPr>
          <a:xfrm>
            <a:off x="2916200" y="4202515"/>
            <a:ext cx="837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Air / Space / </a:t>
            </a:r>
            <a:r>
              <a:rPr lang="pt-BR" sz="750" dirty="0" err="1">
                <a:solidFill>
                  <a:schemeClr val="tx1"/>
                </a:solidFill>
              </a:rPr>
              <a:t>Sea</a:t>
            </a:r>
            <a:endParaRPr lang="pt-BR" sz="750" dirty="0">
              <a:solidFill>
                <a:schemeClr val="tx1"/>
              </a:solidFill>
            </a:endParaRPr>
          </a:p>
        </p:txBody>
      </p:sp>
      <p:sp>
        <p:nvSpPr>
          <p:cNvPr id="71" name="Retângulo 70">
            <a:extLst>
              <a:ext uri="{FF2B5EF4-FFF2-40B4-BE49-F238E27FC236}">
                <a16:creationId xmlns:a16="http://schemas.microsoft.com/office/drawing/2014/main" id="{858E45BC-F10F-4368-836E-2BCE51518451}"/>
              </a:ext>
            </a:extLst>
          </p:cNvPr>
          <p:cNvSpPr/>
          <p:nvPr/>
        </p:nvSpPr>
        <p:spPr>
          <a:xfrm>
            <a:off x="3853684" y="4202515"/>
            <a:ext cx="78300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People / </a:t>
            </a:r>
            <a:r>
              <a:rPr lang="pt-BR" sz="750" dirty="0" err="1">
                <a:solidFill>
                  <a:schemeClr val="tx1"/>
                </a:solidFill>
              </a:rPr>
              <a:t>Entities</a:t>
            </a:r>
            <a:endParaRPr lang="pt-BR" sz="750" dirty="0">
              <a:solidFill>
                <a:schemeClr val="tx1"/>
              </a:solidFill>
            </a:endParaRPr>
          </a:p>
        </p:txBody>
      </p:sp>
      <p:sp>
        <p:nvSpPr>
          <p:cNvPr id="73" name="Retângulo 72">
            <a:extLst>
              <a:ext uri="{FF2B5EF4-FFF2-40B4-BE49-F238E27FC236}">
                <a16:creationId xmlns:a16="http://schemas.microsoft.com/office/drawing/2014/main" id="{E41FAFFE-CAC3-4281-90FB-1F551DFEE665}"/>
              </a:ext>
            </a:extLst>
          </p:cNvPr>
          <p:cNvSpPr/>
          <p:nvPr/>
        </p:nvSpPr>
        <p:spPr>
          <a:xfrm>
            <a:off x="4737168" y="4202515"/>
            <a:ext cx="771347"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Location</a:t>
            </a:r>
            <a:r>
              <a:rPr lang="pt-BR" sz="750" dirty="0">
                <a:solidFill>
                  <a:schemeClr val="tx1"/>
                </a:solidFill>
              </a:rPr>
              <a:t> </a:t>
            </a:r>
            <a:r>
              <a:rPr lang="pt-BR" sz="750" dirty="0" err="1">
                <a:solidFill>
                  <a:schemeClr val="tx1"/>
                </a:solidFill>
              </a:rPr>
              <a:t>Intelligence</a:t>
            </a:r>
            <a:endParaRPr lang="pt-BR" sz="750" dirty="0">
              <a:solidFill>
                <a:schemeClr val="tx1"/>
              </a:solidFill>
            </a:endParaRPr>
          </a:p>
        </p:txBody>
      </p:sp>
      <p:sp>
        <p:nvSpPr>
          <p:cNvPr id="75" name="Retângulo 74">
            <a:extLst>
              <a:ext uri="{FF2B5EF4-FFF2-40B4-BE49-F238E27FC236}">
                <a16:creationId xmlns:a16="http://schemas.microsoft.com/office/drawing/2014/main" id="{A5C6206A-698B-4CF4-A35D-BF27934DF302}"/>
              </a:ext>
            </a:extLst>
          </p:cNvPr>
          <p:cNvSpPr/>
          <p:nvPr/>
        </p:nvSpPr>
        <p:spPr>
          <a:xfrm>
            <a:off x="5608998" y="4202515"/>
            <a:ext cx="467393"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Other</a:t>
            </a:r>
            <a:endParaRPr lang="pt-BR" sz="750" dirty="0">
              <a:solidFill>
                <a:schemeClr val="tx1"/>
              </a:solidFill>
            </a:endParaRPr>
          </a:p>
        </p:txBody>
      </p:sp>
      <p:sp>
        <p:nvSpPr>
          <p:cNvPr id="76" name="Retângulo 75">
            <a:extLst>
              <a:ext uri="{FF2B5EF4-FFF2-40B4-BE49-F238E27FC236}">
                <a16:creationId xmlns:a16="http://schemas.microsoft.com/office/drawing/2014/main" id="{0355D7A3-A3DC-42AF-B962-F22A0E264BD6}"/>
              </a:ext>
            </a:extLst>
          </p:cNvPr>
          <p:cNvSpPr/>
          <p:nvPr/>
        </p:nvSpPr>
        <p:spPr>
          <a:xfrm>
            <a:off x="7653708" y="4202515"/>
            <a:ext cx="705783"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Research</a:t>
            </a:r>
            <a:endParaRPr lang="pt-BR" sz="750" dirty="0">
              <a:solidFill>
                <a:schemeClr val="tx1"/>
              </a:solidFill>
            </a:endParaRPr>
          </a:p>
        </p:txBody>
      </p:sp>
      <p:sp>
        <p:nvSpPr>
          <p:cNvPr id="77" name="Retângulo 76">
            <a:extLst>
              <a:ext uri="{FF2B5EF4-FFF2-40B4-BE49-F238E27FC236}">
                <a16:creationId xmlns:a16="http://schemas.microsoft.com/office/drawing/2014/main" id="{B0686F7B-AD18-4FEF-B63E-6625E92AA5C6}"/>
              </a:ext>
            </a:extLst>
          </p:cNvPr>
          <p:cNvSpPr/>
          <p:nvPr/>
        </p:nvSpPr>
        <p:spPr>
          <a:xfrm>
            <a:off x="6796075" y="4202515"/>
            <a:ext cx="804590"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Incubators</a:t>
            </a:r>
            <a:r>
              <a:rPr lang="pt-BR" sz="750" dirty="0">
                <a:solidFill>
                  <a:schemeClr val="tx1"/>
                </a:solidFill>
              </a:rPr>
              <a:t> / </a:t>
            </a:r>
            <a:r>
              <a:rPr lang="pt-BR" sz="750" dirty="0" err="1">
                <a:solidFill>
                  <a:schemeClr val="tx1"/>
                </a:solidFill>
              </a:rPr>
              <a:t>Schools</a:t>
            </a:r>
            <a:endParaRPr lang="pt-BR" sz="750" dirty="0">
              <a:solidFill>
                <a:schemeClr val="tx1"/>
              </a:solidFill>
            </a:endParaRPr>
          </a:p>
        </p:txBody>
      </p:sp>
      <p:sp>
        <p:nvSpPr>
          <p:cNvPr id="78" name="Retângulo 77">
            <a:extLst>
              <a:ext uri="{FF2B5EF4-FFF2-40B4-BE49-F238E27FC236}">
                <a16:creationId xmlns:a16="http://schemas.microsoft.com/office/drawing/2014/main" id="{FEE48721-FA8E-40EB-B320-7F7230139AEA}"/>
              </a:ext>
            </a:extLst>
          </p:cNvPr>
          <p:cNvSpPr/>
          <p:nvPr/>
        </p:nvSpPr>
        <p:spPr>
          <a:xfrm>
            <a:off x="6264765" y="4202515"/>
            <a:ext cx="483898" cy="5314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Services</a:t>
            </a:r>
          </a:p>
        </p:txBody>
      </p:sp>
      <p:sp>
        <p:nvSpPr>
          <p:cNvPr id="80" name="Retângulo 79">
            <a:extLst>
              <a:ext uri="{FF2B5EF4-FFF2-40B4-BE49-F238E27FC236}">
                <a16:creationId xmlns:a16="http://schemas.microsoft.com/office/drawing/2014/main" id="{1219C92D-F764-4D0B-8F05-84D70E614BFD}"/>
              </a:ext>
            </a:extLst>
          </p:cNvPr>
          <p:cNvSpPr/>
          <p:nvPr/>
        </p:nvSpPr>
        <p:spPr>
          <a:xfrm>
            <a:off x="6015955" y="1770700"/>
            <a:ext cx="322748"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Real </a:t>
            </a:r>
            <a:r>
              <a:rPr lang="pt-BR" sz="750" dirty="0" err="1">
                <a:solidFill>
                  <a:schemeClr val="tx1"/>
                </a:solidFill>
              </a:rPr>
              <a:t>state</a:t>
            </a:r>
            <a:endParaRPr lang="pt-BR" sz="750" dirty="0">
              <a:solidFill>
                <a:schemeClr val="tx1"/>
              </a:solidFill>
            </a:endParaRPr>
          </a:p>
        </p:txBody>
      </p:sp>
      <p:sp>
        <p:nvSpPr>
          <p:cNvPr id="81" name="Retângulo 80">
            <a:extLst>
              <a:ext uri="{FF2B5EF4-FFF2-40B4-BE49-F238E27FC236}">
                <a16:creationId xmlns:a16="http://schemas.microsoft.com/office/drawing/2014/main" id="{D9EB1C41-650D-4AA7-9883-F633C3669EB2}"/>
              </a:ext>
            </a:extLst>
          </p:cNvPr>
          <p:cNvSpPr/>
          <p:nvPr/>
        </p:nvSpPr>
        <p:spPr>
          <a:xfrm>
            <a:off x="6361885" y="1770700"/>
            <a:ext cx="400094"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Gov</a:t>
            </a:r>
            <a:r>
              <a:rPr lang="pt-BR" sz="750" dirty="0">
                <a:solidFill>
                  <a:schemeClr val="tx1"/>
                </a:solidFill>
              </a:rPr>
              <a:t> &amp; Intel.</a:t>
            </a:r>
          </a:p>
        </p:txBody>
      </p:sp>
      <p:sp>
        <p:nvSpPr>
          <p:cNvPr id="83" name="Retângulo 82">
            <a:extLst>
              <a:ext uri="{FF2B5EF4-FFF2-40B4-BE49-F238E27FC236}">
                <a16:creationId xmlns:a16="http://schemas.microsoft.com/office/drawing/2014/main" id="{5E1EA2D2-1391-404A-997A-91EF05F8331F}"/>
              </a:ext>
            </a:extLst>
          </p:cNvPr>
          <p:cNvSpPr/>
          <p:nvPr/>
        </p:nvSpPr>
        <p:spPr>
          <a:xfrm>
            <a:off x="6796075" y="1770700"/>
            <a:ext cx="491603"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a:solidFill>
                  <a:schemeClr val="tx1"/>
                </a:solidFill>
              </a:rPr>
              <a:t>Commerce</a:t>
            </a:r>
            <a:endParaRPr lang="pt-BR" sz="675" dirty="0">
              <a:solidFill>
                <a:schemeClr val="tx1"/>
              </a:solidFill>
            </a:endParaRPr>
          </a:p>
        </p:txBody>
      </p:sp>
      <p:sp>
        <p:nvSpPr>
          <p:cNvPr id="84" name="Retângulo 83">
            <a:extLst>
              <a:ext uri="{FF2B5EF4-FFF2-40B4-BE49-F238E27FC236}">
                <a16:creationId xmlns:a16="http://schemas.microsoft.com/office/drawing/2014/main" id="{7FE7E30C-B2B6-44B5-9E93-6405E3634C34}"/>
              </a:ext>
            </a:extLst>
          </p:cNvPr>
          <p:cNvSpPr/>
          <p:nvPr/>
        </p:nvSpPr>
        <p:spPr>
          <a:xfrm>
            <a:off x="7315833" y="1770700"/>
            <a:ext cx="513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Finance</a:t>
            </a:r>
            <a:r>
              <a:rPr lang="pt-BR" sz="750" dirty="0">
                <a:solidFill>
                  <a:schemeClr val="tx1"/>
                </a:solidFill>
              </a:rPr>
              <a:t> - </a:t>
            </a:r>
            <a:r>
              <a:rPr lang="pt-BR" sz="750" dirty="0" err="1">
                <a:solidFill>
                  <a:schemeClr val="tx1"/>
                </a:solidFill>
              </a:rPr>
              <a:t>Lending</a:t>
            </a:r>
            <a:endParaRPr lang="pt-BR" sz="750" dirty="0">
              <a:solidFill>
                <a:schemeClr val="tx1"/>
              </a:solidFill>
            </a:endParaRPr>
          </a:p>
        </p:txBody>
      </p:sp>
      <p:sp>
        <p:nvSpPr>
          <p:cNvPr id="85" name="Retângulo 84">
            <a:extLst>
              <a:ext uri="{FF2B5EF4-FFF2-40B4-BE49-F238E27FC236}">
                <a16:creationId xmlns:a16="http://schemas.microsoft.com/office/drawing/2014/main" id="{5C102B7B-02EF-4382-BEFB-9815B19A71A4}"/>
              </a:ext>
            </a:extLst>
          </p:cNvPr>
          <p:cNvSpPr/>
          <p:nvPr/>
        </p:nvSpPr>
        <p:spPr>
          <a:xfrm>
            <a:off x="7856988" y="1770700"/>
            <a:ext cx="459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Insurance</a:t>
            </a:r>
            <a:endParaRPr lang="pt-BR" sz="750" dirty="0">
              <a:solidFill>
                <a:schemeClr val="tx1"/>
              </a:solidFill>
            </a:endParaRPr>
          </a:p>
        </p:txBody>
      </p:sp>
      <p:sp>
        <p:nvSpPr>
          <p:cNvPr id="86" name="Retângulo 85">
            <a:extLst>
              <a:ext uri="{FF2B5EF4-FFF2-40B4-BE49-F238E27FC236}">
                <a16:creationId xmlns:a16="http://schemas.microsoft.com/office/drawing/2014/main" id="{855D8AF0-651B-4120-837E-701C64ADF9A1}"/>
              </a:ext>
            </a:extLst>
          </p:cNvPr>
          <p:cNvSpPr/>
          <p:nvPr/>
        </p:nvSpPr>
        <p:spPr>
          <a:xfrm>
            <a:off x="6949530" y="2442857"/>
            <a:ext cx="459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Agriculture</a:t>
            </a:r>
            <a:endParaRPr lang="pt-BR" sz="675" dirty="0">
              <a:solidFill>
                <a:schemeClr val="tx1"/>
              </a:solidFill>
            </a:endParaRPr>
          </a:p>
        </p:txBody>
      </p:sp>
      <p:sp>
        <p:nvSpPr>
          <p:cNvPr id="87" name="Retângulo 86">
            <a:extLst>
              <a:ext uri="{FF2B5EF4-FFF2-40B4-BE49-F238E27FC236}">
                <a16:creationId xmlns:a16="http://schemas.microsoft.com/office/drawing/2014/main" id="{93985B97-B11F-43E8-9114-EB3721E43CAF}"/>
              </a:ext>
            </a:extLst>
          </p:cNvPr>
          <p:cNvSpPr/>
          <p:nvPr/>
        </p:nvSpPr>
        <p:spPr>
          <a:xfrm>
            <a:off x="6225283" y="2442857"/>
            <a:ext cx="702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Transportation</a:t>
            </a:r>
            <a:endParaRPr lang="pt-BR" sz="750" dirty="0">
              <a:solidFill>
                <a:schemeClr val="tx1"/>
              </a:solidFill>
            </a:endParaRPr>
          </a:p>
        </p:txBody>
      </p:sp>
      <p:sp>
        <p:nvSpPr>
          <p:cNvPr id="89" name="Retângulo 88">
            <a:extLst>
              <a:ext uri="{FF2B5EF4-FFF2-40B4-BE49-F238E27FC236}">
                <a16:creationId xmlns:a16="http://schemas.microsoft.com/office/drawing/2014/main" id="{06BC510D-2AC8-42A7-95FE-5286290E5D9B}"/>
              </a:ext>
            </a:extLst>
          </p:cNvPr>
          <p:cNvSpPr/>
          <p:nvPr/>
        </p:nvSpPr>
        <p:spPr>
          <a:xfrm>
            <a:off x="7452021" y="2442855"/>
            <a:ext cx="475159"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Industrial</a:t>
            </a:r>
          </a:p>
        </p:txBody>
      </p:sp>
      <p:sp>
        <p:nvSpPr>
          <p:cNvPr id="90" name="Retângulo 89">
            <a:extLst>
              <a:ext uri="{FF2B5EF4-FFF2-40B4-BE49-F238E27FC236}">
                <a16:creationId xmlns:a16="http://schemas.microsoft.com/office/drawing/2014/main" id="{FA2C75F5-0CD6-4CA5-97F1-A51FBBE71DDB}"/>
              </a:ext>
            </a:extLst>
          </p:cNvPr>
          <p:cNvSpPr/>
          <p:nvPr/>
        </p:nvSpPr>
        <p:spPr>
          <a:xfrm>
            <a:off x="7976053" y="2442855"/>
            <a:ext cx="324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Other</a:t>
            </a:r>
            <a:endParaRPr lang="pt-BR" sz="750" dirty="0">
              <a:solidFill>
                <a:schemeClr val="tx1"/>
              </a:solidFill>
            </a:endParaRPr>
          </a:p>
        </p:txBody>
      </p:sp>
      <p:sp>
        <p:nvSpPr>
          <p:cNvPr id="91" name="Retângulo 90">
            <a:extLst>
              <a:ext uri="{FF2B5EF4-FFF2-40B4-BE49-F238E27FC236}">
                <a16:creationId xmlns:a16="http://schemas.microsoft.com/office/drawing/2014/main" id="{F1A1F75C-72B8-42F1-89E3-634A551416C9}"/>
              </a:ext>
            </a:extLst>
          </p:cNvPr>
          <p:cNvSpPr/>
          <p:nvPr/>
        </p:nvSpPr>
        <p:spPr>
          <a:xfrm>
            <a:off x="5072203" y="2442857"/>
            <a:ext cx="648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Healthcare</a:t>
            </a:r>
          </a:p>
        </p:txBody>
      </p:sp>
      <p:sp>
        <p:nvSpPr>
          <p:cNvPr id="92" name="Retângulo 91">
            <a:extLst>
              <a:ext uri="{FF2B5EF4-FFF2-40B4-BE49-F238E27FC236}">
                <a16:creationId xmlns:a16="http://schemas.microsoft.com/office/drawing/2014/main" id="{69BD31AC-115F-4563-827D-D0C9FAEB8C22}"/>
              </a:ext>
            </a:extLst>
          </p:cNvPr>
          <p:cNvSpPr/>
          <p:nvPr/>
        </p:nvSpPr>
        <p:spPr>
          <a:xfrm>
            <a:off x="5754866" y="2442857"/>
            <a:ext cx="446176"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Life </a:t>
            </a:r>
            <a:r>
              <a:rPr lang="pt-BR" sz="750" dirty="0" err="1">
                <a:solidFill>
                  <a:schemeClr val="tx1"/>
                </a:solidFill>
              </a:rPr>
              <a:t>Sciences</a:t>
            </a:r>
            <a:endParaRPr lang="pt-BR" sz="750" dirty="0">
              <a:solidFill>
                <a:schemeClr val="tx1"/>
              </a:solidFill>
            </a:endParaRPr>
          </a:p>
        </p:txBody>
      </p:sp>
      <p:sp>
        <p:nvSpPr>
          <p:cNvPr id="97" name="Retângulo 96">
            <a:extLst>
              <a:ext uri="{FF2B5EF4-FFF2-40B4-BE49-F238E27FC236}">
                <a16:creationId xmlns:a16="http://schemas.microsoft.com/office/drawing/2014/main" id="{5918D5ED-7907-4928-BE0F-9998517E4FCD}"/>
              </a:ext>
            </a:extLst>
          </p:cNvPr>
          <p:cNvSpPr/>
          <p:nvPr/>
        </p:nvSpPr>
        <p:spPr>
          <a:xfrm>
            <a:off x="3140353" y="4045609"/>
            <a:ext cx="737693" cy="114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98" name="Retângulo 97">
            <a:extLst>
              <a:ext uri="{FF2B5EF4-FFF2-40B4-BE49-F238E27FC236}">
                <a16:creationId xmlns:a16="http://schemas.microsoft.com/office/drawing/2014/main" id="{3D7D1100-1F1B-4F95-B7C5-B895AD62B8ED}"/>
              </a:ext>
            </a:extLst>
          </p:cNvPr>
          <p:cNvSpPr/>
          <p:nvPr/>
        </p:nvSpPr>
        <p:spPr>
          <a:xfrm>
            <a:off x="6885043" y="4045609"/>
            <a:ext cx="737693" cy="114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93" name="Retângulo: Cantos Arredondados 92">
            <a:extLst>
              <a:ext uri="{FF2B5EF4-FFF2-40B4-BE49-F238E27FC236}">
                <a16:creationId xmlns:a16="http://schemas.microsoft.com/office/drawing/2014/main" id="{8B6AEF8C-F365-4984-8134-43860C586DC2}"/>
              </a:ext>
            </a:extLst>
          </p:cNvPr>
          <p:cNvSpPr/>
          <p:nvPr/>
        </p:nvSpPr>
        <p:spPr>
          <a:xfrm>
            <a:off x="774205" y="219640"/>
            <a:ext cx="2299427" cy="2943000"/>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chemeClr val="bg1">
                    <a:lumMod val="50000"/>
                  </a:schemeClr>
                </a:solidFill>
              </a:rPr>
              <a:t>INFRASTRUCTURE</a:t>
            </a:r>
          </a:p>
        </p:txBody>
      </p:sp>
      <p:sp>
        <p:nvSpPr>
          <p:cNvPr id="102" name="Retângulo: Cantos Arredondados 101">
            <a:extLst>
              <a:ext uri="{FF2B5EF4-FFF2-40B4-BE49-F238E27FC236}">
                <a16:creationId xmlns:a16="http://schemas.microsoft.com/office/drawing/2014/main" id="{DFE224FC-4FB4-46A8-A576-CF6F0516704F}"/>
              </a:ext>
            </a:extLst>
          </p:cNvPr>
          <p:cNvSpPr/>
          <p:nvPr/>
        </p:nvSpPr>
        <p:spPr>
          <a:xfrm>
            <a:off x="5053395" y="219639"/>
            <a:ext cx="3304106" cy="2943000"/>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chemeClr val="bg1">
                    <a:lumMod val="50000"/>
                  </a:schemeClr>
                </a:solidFill>
              </a:rPr>
              <a:t>APPLICATIONS</a:t>
            </a:r>
          </a:p>
        </p:txBody>
      </p:sp>
      <p:sp>
        <p:nvSpPr>
          <p:cNvPr id="105" name="Retângulo: Cantos Arredondados 104">
            <a:extLst>
              <a:ext uri="{FF2B5EF4-FFF2-40B4-BE49-F238E27FC236}">
                <a16:creationId xmlns:a16="http://schemas.microsoft.com/office/drawing/2014/main" id="{E4B3DB3B-85AF-4B70-AAC5-DD24CA8BE736}"/>
              </a:ext>
            </a:extLst>
          </p:cNvPr>
          <p:cNvSpPr/>
          <p:nvPr/>
        </p:nvSpPr>
        <p:spPr>
          <a:xfrm>
            <a:off x="756426" y="3247171"/>
            <a:ext cx="7601075" cy="708160"/>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chemeClr val="bg1">
                    <a:lumMod val="50000"/>
                  </a:schemeClr>
                </a:solidFill>
              </a:rPr>
              <a:t>OPEN SOURCE</a:t>
            </a:r>
          </a:p>
        </p:txBody>
      </p:sp>
      <p:sp>
        <p:nvSpPr>
          <p:cNvPr id="106" name="Retângulo: Cantos Arredondados 105">
            <a:extLst>
              <a:ext uri="{FF2B5EF4-FFF2-40B4-BE49-F238E27FC236}">
                <a16:creationId xmlns:a16="http://schemas.microsoft.com/office/drawing/2014/main" id="{0FB44F66-DE9E-4E07-87CC-546E1DBBEE27}"/>
              </a:ext>
            </a:extLst>
          </p:cNvPr>
          <p:cNvSpPr/>
          <p:nvPr/>
        </p:nvSpPr>
        <p:spPr>
          <a:xfrm>
            <a:off x="756427" y="4067158"/>
            <a:ext cx="5433158" cy="718297"/>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chemeClr val="bg1">
                    <a:lumMod val="50000"/>
                  </a:schemeClr>
                </a:solidFill>
              </a:rPr>
              <a:t>DATA SOURCE &amp; APIs</a:t>
            </a:r>
          </a:p>
        </p:txBody>
      </p:sp>
      <p:sp>
        <p:nvSpPr>
          <p:cNvPr id="107" name="Retângulo: Cantos Arredondados 106">
            <a:extLst>
              <a:ext uri="{FF2B5EF4-FFF2-40B4-BE49-F238E27FC236}">
                <a16:creationId xmlns:a16="http://schemas.microsoft.com/office/drawing/2014/main" id="{8224611E-1882-4CE4-B553-C406C2294CD9}"/>
              </a:ext>
            </a:extLst>
          </p:cNvPr>
          <p:cNvSpPr/>
          <p:nvPr/>
        </p:nvSpPr>
        <p:spPr>
          <a:xfrm>
            <a:off x="6225283" y="4067158"/>
            <a:ext cx="2145783" cy="718297"/>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27000" rtlCol="0" anchor="t"/>
          <a:lstStyle/>
          <a:p>
            <a:pPr algn="ctr"/>
            <a:r>
              <a:rPr lang="pt-BR" sz="750" b="1" dirty="0">
                <a:solidFill>
                  <a:schemeClr val="bg1">
                    <a:lumMod val="50000"/>
                  </a:schemeClr>
                </a:solidFill>
              </a:rPr>
              <a:t>DATA RESOURCES</a:t>
            </a:r>
          </a:p>
        </p:txBody>
      </p:sp>
      <p:sp>
        <p:nvSpPr>
          <p:cNvPr id="100" name="Retângulo 99">
            <a:extLst>
              <a:ext uri="{FF2B5EF4-FFF2-40B4-BE49-F238E27FC236}">
                <a16:creationId xmlns:a16="http://schemas.microsoft.com/office/drawing/2014/main" id="{A6B4EEE8-FB6A-474B-AEE4-57FBE4549B6B}"/>
              </a:ext>
            </a:extLst>
          </p:cNvPr>
          <p:cNvSpPr/>
          <p:nvPr/>
        </p:nvSpPr>
        <p:spPr>
          <a:xfrm>
            <a:off x="1580540" y="408310"/>
            <a:ext cx="351000" cy="54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Lake</a:t>
            </a:r>
          </a:p>
        </p:txBody>
      </p:sp>
      <p:sp>
        <p:nvSpPr>
          <p:cNvPr id="103" name="Retângulo 102">
            <a:extLst>
              <a:ext uri="{FF2B5EF4-FFF2-40B4-BE49-F238E27FC236}">
                <a16:creationId xmlns:a16="http://schemas.microsoft.com/office/drawing/2014/main" id="{4A767B5F-5F9A-4796-8A0D-25406E6B89A1}"/>
              </a:ext>
            </a:extLst>
          </p:cNvPr>
          <p:cNvSpPr/>
          <p:nvPr/>
        </p:nvSpPr>
        <p:spPr>
          <a:xfrm>
            <a:off x="1962671" y="408310"/>
            <a:ext cx="351000" cy="540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Ware</a:t>
            </a:r>
            <a:r>
              <a:rPr lang="pt-BR" sz="750" dirty="0">
                <a:solidFill>
                  <a:schemeClr val="tx1"/>
                </a:solidFill>
              </a:rPr>
              <a:t> </a:t>
            </a:r>
            <a:r>
              <a:rPr lang="pt-BR" sz="750" dirty="0" err="1">
                <a:solidFill>
                  <a:schemeClr val="tx1"/>
                </a:solidFill>
              </a:rPr>
              <a:t>house</a:t>
            </a:r>
            <a:endParaRPr lang="pt-BR" sz="750" dirty="0">
              <a:solidFill>
                <a:schemeClr val="tx1"/>
              </a:solidFill>
            </a:endParaRPr>
          </a:p>
        </p:txBody>
      </p:sp>
      <p:sp>
        <p:nvSpPr>
          <p:cNvPr id="2" name="Retângulo 1">
            <a:extLst>
              <a:ext uri="{FF2B5EF4-FFF2-40B4-BE49-F238E27FC236}">
                <a16:creationId xmlns:a16="http://schemas.microsoft.com/office/drawing/2014/main" id="{464F2EEB-3379-456A-8E63-9B1E4CB05A00}"/>
              </a:ext>
            </a:extLst>
          </p:cNvPr>
          <p:cNvSpPr/>
          <p:nvPr/>
        </p:nvSpPr>
        <p:spPr>
          <a:xfrm>
            <a:off x="5053952" y="1770700"/>
            <a:ext cx="513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Advertising</a:t>
            </a:r>
            <a:endParaRPr lang="pt-BR" sz="750" dirty="0">
              <a:solidFill>
                <a:schemeClr val="tx1"/>
              </a:solidFill>
            </a:endParaRPr>
          </a:p>
        </p:txBody>
      </p:sp>
      <p:sp>
        <p:nvSpPr>
          <p:cNvPr id="3" name="Retângulo 2">
            <a:extLst>
              <a:ext uri="{FF2B5EF4-FFF2-40B4-BE49-F238E27FC236}">
                <a16:creationId xmlns:a16="http://schemas.microsoft.com/office/drawing/2014/main" id="{03DB7EF3-2384-4F63-B950-0FAE668A3944}"/>
              </a:ext>
            </a:extLst>
          </p:cNvPr>
          <p:cNvSpPr/>
          <p:nvPr/>
        </p:nvSpPr>
        <p:spPr>
          <a:xfrm>
            <a:off x="5594177" y="1770700"/>
            <a:ext cx="405000" cy="56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err="1">
                <a:solidFill>
                  <a:schemeClr val="tx1"/>
                </a:solidFill>
              </a:rPr>
              <a:t>Education</a:t>
            </a:r>
            <a:endParaRPr lang="pt-BR" sz="675" dirty="0">
              <a:solidFill>
                <a:schemeClr val="tx1"/>
              </a:solidFill>
            </a:endParaRPr>
          </a:p>
        </p:txBody>
      </p:sp>
      <p:sp>
        <p:nvSpPr>
          <p:cNvPr id="20" name="Retângulo 19">
            <a:extLst>
              <a:ext uri="{FF2B5EF4-FFF2-40B4-BE49-F238E27FC236}">
                <a16:creationId xmlns:a16="http://schemas.microsoft.com/office/drawing/2014/main" id="{F8F86D43-E1B1-4CD2-BA2C-1D42F28AE614}"/>
              </a:ext>
            </a:extLst>
          </p:cNvPr>
          <p:cNvSpPr/>
          <p:nvPr/>
        </p:nvSpPr>
        <p:spPr>
          <a:xfrm>
            <a:off x="3131821" y="1762664"/>
            <a:ext cx="512444"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Computer Vision</a:t>
            </a:r>
          </a:p>
        </p:txBody>
      </p:sp>
      <p:sp>
        <p:nvSpPr>
          <p:cNvPr id="22" name="Retângulo 21">
            <a:extLst>
              <a:ext uri="{FF2B5EF4-FFF2-40B4-BE49-F238E27FC236}">
                <a16:creationId xmlns:a16="http://schemas.microsoft.com/office/drawing/2014/main" id="{8C19EFC8-C37F-4C4B-A3C0-EF9C96FED490}"/>
              </a:ext>
            </a:extLst>
          </p:cNvPr>
          <p:cNvSpPr/>
          <p:nvPr/>
        </p:nvSpPr>
        <p:spPr>
          <a:xfrm>
            <a:off x="3671722" y="1762664"/>
            <a:ext cx="656978"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Horizontal AI</a:t>
            </a:r>
          </a:p>
        </p:txBody>
      </p:sp>
      <p:sp>
        <p:nvSpPr>
          <p:cNvPr id="27" name="Retângulo 26">
            <a:extLst>
              <a:ext uri="{FF2B5EF4-FFF2-40B4-BE49-F238E27FC236}">
                <a16:creationId xmlns:a16="http://schemas.microsoft.com/office/drawing/2014/main" id="{ACC7191C-0FB0-492F-B278-566BE7BBAEFD}"/>
              </a:ext>
            </a:extLst>
          </p:cNvPr>
          <p:cNvSpPr/>
          <p:nvPr/>
        </p:nvSpPr>
        <p:spPr>
          <a:xfrm>
            <a:off x="4356158" y="1762664"/>
            <a:ext cx="594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Speech &amp; NLP</a:t>
            </a:r>
          </a:p>
        </p:txBody>
      </p:sp>
      <p:sp>
        <p:nvSpPr>
          <p:cNvPr id="28" name="Retângulo 27">
            <a:extLst>
              <a:ext uri="{FF2B5EF4-FFF2-40B4-BE49-F238E27FC236}">
                <a16:creationId xmlns:a16="http://schemas.microsoft.com/office/drawing/2014/main" id="{93B97E24-19C9-4275-85D0-AB9717F716FA}"/>
              </a:ext>
            </a:extLst>
          </p:cNvPr>
          <p:cNvSpPr/>
          <p:nvPr/>
        </p:nvSpPr>
        <p:spPr>
          <a:xfrm>
            <a:off x="3131819" y="2417683"/>
            <a:ext cx="478656"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Search</a:t>
            </a:r>
            <a:endParaRPr lang="pt-BR" sz="750" dirty="0">
              <a:solidFill>
                <a:schemeClr val="tx1"/>
              </a:solidFill>
            </a:endParaRPr>
          </a:p>
        </p:txBody>
      </p:sp>
      <p:sp>
        <p:nvSpPr>
          <p:cNvPr id="29" name="Retângulo 28">
            <a:extLst>
              <a:ext uri="{FF2B5EF4-FFF2-40B4-BE49-F238E27FC236}">
                <a16:creationId xmlns:a16="http://schemas.microsoft.com/office/drawing/2014/main" id="{8C876DB4-DB02-45D6-8EC6-39A2DADF1FB3}"/>
              </a:ext>
            </a:extLst>
          </p:cNvPr>
          <p:cNvSpPr/>
          <p:nvPr/>
        </p:nvSpPr>
        <p:spPr>
          <a:xfrm>
            <a:off x="3644265" y="2417683"/>
            <a:ext cx="354767"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675" dirty="0">
                <a:solidFill>
                  <a:schemeClr val="tx1"/>
                </a:solidFill>
              </a:rPr>
              <a:t>Log </a:t>
            </a:r>
            <a:r>
              <a:rPr lang="pt-BR" sz="675" dirty="0" err="1">
                <a:solidFill>
                  <a:schemeClr val="tx1"/>
                </a:solidFill>
              </a:rPr>
              <a:t>Analytics</a:t>
            </a:r>
            <a:endParaRPr lang="pt-BR" sz="675" dirty="0">
              <a:solidFill>
                <a:schemeClr val="tx1"/>
              </a:solidFill>
            </a:endParaRPr>
          </a:p>
        </p:txBody>
      </p:sp>
      <p:sp>
        <p:nvSpPr>
          <p:cNvPr id="30" name="Retângulo 29">
            <a:extLst>
              <a:ext uri="{FF2B5EF4-FFF2-40B4-BE49-F238E27FC236}">
                <a16:creationId xmlns:a16="http://schemas.microsoft.com/office/drawing/2014/main" id="{6595BE63-3FE4-48FB-8C7D-B1F1E0CC8719}"/>
              </a:ext>
            </a:extLst>
          </p:cNvPr>
          <p:cNvSpPr/>
          <p:nvPr/>
        </p:nvSpPr>
        <p:spPr>
          <a:xfrm>
            <a:off x="4032820" y="2417683"/>
            <a:ext cx="416711"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a:solidFill>
                  <a:schemeClr val="tx1"/>
                </a:solidFill>
              </a:rPr>
              <a:t>Social </a:t>
            </a:r>
            <a:r>
              <a:rPr lang="pt-BR" sz="750" dirty="0" err="1">
                <a:solidFill>
                  <a:schemeClr val="tx1"/>
                </a:solidFill>
              </a:rPr>
              <a:t>Analytics</a:t>
            </a:r>
            <a:endParaRPr lang="pt-BR" sz="750" dirty="0">
              <a:solidFill>
                <a:schemeClr val="tx1"/>
              </a:solidFill>
            </a:endParaRPr>
          </a:p>
        </p:txBody>
      </p:sp>
      <p:sp>
        <p:nvSpPr>
          <p:cNvPr id="31" name="Retângulo 30">
            <a:extLst>
              <a:ext uri="{FF2B5EF4-FFF2-40B4-BE49-F238E27FC236}">
                <a16:creationId xmlns:a16="http://schemas.microsoft.com/office/drawing/2014/main" id="{F86FB88E-1038-48C4-9296-64CA49067233}"/>
              </a:ext>
            </a:extLst>
          </p:cNvPr>
          <p:cNvSpPr/>
          <p:nvPr/>
        </p:nvSpPr>
        <p:spPr>
          <a:xfrm>
            <a:off x="4467327" y="2417683"/>
            <a:ext cx="486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Web, Mobile, </a:t>
            </a:r>
            <a:r>
              <a:rPr lang="pt-BR" sz="750" dirty="0" err="1">
                <a:solidFill>
                  <a:schemeClr val="tx1"/>
                </a:solidFill>
              </a:rPr>
              <a:t>Ecom</a:t>
            </a:r>
            <a:r>
              <a:rPr lang="pt-BR" sz="750" dirty="0">
                <a:solidFill>
                  <a:schemeClr val="tx1"/>
                </a:solidFill>
              </a:rPr>
              <a:t> </a:t>
            </a:r>
            <a:r>
              <a:rPr lang="pt-BR" sz="750" dirty="0" err="1">
                <a:solidFill>
                  <a:schemeClr val="tx1"/>
                </a:solidFill>
              </a:rPr>
              <a:t>Analytics</a:t>
            </a:r>
            <a:endParaRPr lang="pt-BR" sz="750" dirty="0">
              <a:solidFill>
                <a:schemeClr val="tx1"/>
              </a:solidFill>
            </a:endParaRPr>
          </a:p>
        </p:txBody>
      </p:sp>
      <p:sp>
        <p:nvSpPr>
          <p:cNvPr id="32" name="Retângulo: Cantos Arredondados 31">
            <a:extLst>
              <a:ext uri="{FF2B5EF4-FFF2-40B4-BE49-F238E27FC236}">
                <a16:creationId xmlns:a16="http://schemas.microsoft.com/office/drawing/2014/main" id="{D790623A-A939-4472-8AB2-8EC10D55EA6A}"/>
              </a:ext>
            </a:extLst>
          </p:cNvPr>
          <p:cNvSpPr/>
          <p:nvPr/>
        </p:nvSpPr>
        <p:spPr>
          <a:xfrm>
            <a:off x="3101787" y="219640"/>
            <a:ext cx="1893421" cy="2943000"/>
          </a:xfrm>
          <a:prstGeom prst="roundRect">
            <a:avLst>
              <a:gd name="adj" fmla="val 3762"/>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t"/>
          <a:lstStyle/>
          <a:p>
            <a:pPr algn="ctr"/>
            <a:r>
              <a:rPr lang="pt-BR" sz="750" b="1" dirty="0">
                <a:solidFill>
                  <a:schemeClr val="bg1">
                    <a:lumMod val="50000"/>
                  </a:schemeClr>
                </a:solidFill>
              </a:rPr>
              <a:t>ANALYTICS &amp; ML</a:t>
            </a:r>
          </a:p>
        </p:txBody>
      </p:sp>
      <p:sp>
        <p:nvSpPr>
          <p:cNvPr id="51" name="Retângulo 50">
            <a:extLst>
              <a:ext uri="{FF2B5EF4-FFF2-40B4-BE49-F238E27FC236}">
                <a16:creationId xmlns:a16="http://schemas.microsoft.com/office/drawing/2014/main" id="{D67A65B1-9FD7-4801-A4BD-4E61AE2F9106}"/>
              </a:ext>
            </a:extLst>
          </p:cNvPr>
          <p:cNvSpPr/>
          <p:nvPr/>
        </p:nvSpPr>
        <p:spPr>
          <a:xfrm>
            <a:off x="3131820" y="408308"/>
            <a:ext cx="459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BI </a:t>
            </a:r>
            <a:r>
              <a:rPr lang="pt-BR" sz="750" dirty="0" err="1">
                <a:solidFill>
                  <a:schemeClr val="tx1"/>
                </a:solidFill>
              </a:rPr>
              <a:t>Platforms</a:t>
            </a:r>
            <a:endParaRPr lang="pt-BR" sz="750" dirty="0">
              <a:solidFill>
                <a:schemeClr val="tx1"/>
              </a:solidFill>
            </a:endParaRPr>
          </a:p>
        </p:txBody>
      </p:sp>
      <p:sp>
        <p:nvSpPr>
          <p:cNvPr id="52" name="Retângulo 51">
            <a:extLst>
              <a:ext uri="{FF2B5EF4-FFF2-40B4-BE49-F238E27FC236}">
                <a16:creationId xmlns:a16="http://schemas.microsoft.com/office/drawing/2014/main" id="{A7038A32-D7AD-4F2D-8A37-7A4064064644}"/>
              </a:ext>
            </a:extLst>
          </p:cNvPr>
          <p:cNvSpPr/>
          <p:nvPr/>
        </p:nvSpPr>
        <p:spPr>
          <a:xfrm>
            <a:off x="4281202" y="408308"/>
            <a:ext cx="675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a:t>
            </a:r>
            <a:r>
              <a:rPr lang="pt-BR" sz="750" dirty="0" err="1">
                <a:solidFill>
                  <a:schemeClr val="tx1"/>
                </a:solidFill>
              </a:rPr>
              <a:t>Analyst</a:t>
            </a:r>
            <a:r>
              <a:rPr lang="pt-BR" sz="750" dirty="0">
                <a:solidFill>
                  <a:schemeClr val="tx1"/>
                </a:solidFill>
              </a:rPr>
              <a:t> </a:t>
            </a:r>
            <a:r>
              <a:rPr lang="pt-BR" sz="750" dirty="0" err="1">
                <a:solidFill>
                  <a:schemeClr val="tx1"/>
                </a:solidFill>
              </a:rPr>
              <a:t>Platforms</a:t>
            </a:r>
            <a:endParaRPr lang="pt-BR" sz="750" dirty="0">
              <a:solidFill>
                <a:schemeClr val="tx1"/>
              </a:solidFill>
            </a:endParaRPr>
          </a:p>
        </p:txBody>
      </p:sp>
      <p:sp>
        <p:nvSpPr>
          <p:cNvPr id="53" name="Retângulo 52">
            <a:extLst>
              <a:ext uri="{FF2B5EF4-FFF2-40B4-BE49-F238E27FC236}">
                <a16:creationId xmlns:a16="http://schemas.microsoft.com/office/drawing/2014/main" id="{0AD233F3-42FC-4E87-86B5-236CAF5421E5}"/>
              </a:ext>
            </a:extLst>
          </p:cNvPr>
          <p:cNvSpPr/>
          <p:nvPr/>
        </p:nvSpPr>
        <p:spPr>
          <a:xfrm>
            <a:off x="3131821" y="1069040"/>
            <a:ext cx="656978"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Science Notebooks</a:t>
            </a:r>
          </a:p>
        </p:txBody>
      </p:sp>
      <p:sp>
        <p:nvSpPr>
          <p:cNvPr id="72" name="Retângulo 71">
            <a:extLst>
              <a:ext uri="{FF2B5EF4-FFF2-40B4-BE49-F238E27FC236}">
                <a16:creationId xmlns:a16="http://schemas.microsoft.com/office/drawing/2014/main" id="{2874B4EC-946E-4A36-B841-091E9792EDEC}"/>
              </a:ext>
            </a:extLst>
          </p:cNvPr>
          <p:cNvSpPr/>
          <p:nvPr/>
        </p:nvSpPr>
        <p:spPr>
          <a:xfrm>
            <a:off x="3816952" y="1069040"/>
            <a:ext cx="593159"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a:solidFill>
                  <a:schemeClr val="tx1"/>
                </a:solidFill>
              </a:rPr>
              <a:t>Data Science </a:t>
            </a:r>
            <a:r>
              <a:rPr lang="pt-BR" sz="750" dirty="0" err="1">
                <a:solidFill>
                  <a:schemeClr val="tx1"/>
                </a:solidFill>
              </a:rPr>
              <a:t>Platforms</a:t>
            </a:r>
            <a:endParaRPr lang="pt-BR" sz="750" dirty="0">
              <a:solidFill>
                <a:schemeClr val="tx1"/>
              </a:solidFill>
            </a:endParaRPr>
          </a:p>
        </p:txBody>
      </p:sp>
      <p:sp>
        <p:nvSpPr>
          <p:cNvPr id="74" name="Retângulo 73">
            <a:extLst>
              <a:ext uri="{FF2B5EF4-FFF2-40B4-BE49-F238E27FC236}">
                <a16:creationId xmlns:a16="http://schemas.microsoft.com/office/drawing/2014/main" id="{57AAB3AC-8944-40F8-B807-24F1D5813EBF}"/>
              </a:ext>
            </a:extLst>
          </p:cNvPr>
          <p:cNvSpPr/>
          <p:nvPr/>
        </p:nvSpPr>
        <p:spPr>
          <a:xfrm>
            <a:off x="4438268" y="1069040"/>
            <a:ext cx="513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Machine</a:t>
            </a:r>
            <a:r>
              <a:rPr lang="pt-BR" sz="750" dirty="0">
                <a:solidFill>
                  <a:schemeClr val="tx1"/>
                </a:solidFill>
              </a:rPr>
              <a:t> Learning</a:t>
            </a:r>
          </a:p>
        </p:txBody>
      </p:sp>
      <p:sp>
        <p:nvSpPr>
          <p:cNvPr id="79" name="Retângulo 78">
            <a:extLst>
              <a:ext uri="{FF2B5EF4-FFF2-40B4-BE49-F238E27FC236}">
                <a16:creationId xmlns:a16="http://schemas.microsoft.com/office/drawing/2014/main" id="{96A01FE9-C176-442E-A2E8-CCAFE9676D59}"/>
              </a:ext>
            </a:extLst>
          </p:cNvPr>
          <p:cNvSpPr/>
          <p:nvPr/>
        </p:nvSpPr>
        <p:spPr>
          <a:xfrm>
            <a:off x="3627531" y="408308"/>
            <a:ext cx="621000" cy="5706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7000" rIns="0" bIns="27000" rtlCol="0" anchor="ctr"/>
          <a:lstStyle/>
          <a:p>
            <a:pPr algn="ctr"/>
            <a:r>
              <a:rPr lang="pt-BR" sz="750" dirty="0" err="1">
                <a:solidFill>
                  <a:schemeClr val="tx1"/>
                </a:solidFill>
              </a:rPr>
              <a:t>Visualizations</a:t>
            </a:r>
            <a:endParaRPr lang="pt-BR" sz="750" dirty="0">
              <a:solidFill>
                <a:schemeClr val="tx1"/>
              </a:solidFill>
            </a:endParaRPr>
          </a:p>
        </p:txBody>
      </p:sp>
      <p:sp>
        <p:nvSpPr>
          <p:cNvPr id="95" name="Retângulo 94">
            <a:extLst>
              <a:ext uri="{FF2B5EF4-FFF2-40B4-BE49-F238E27FC236}">
                <a16:creationId xmlns:a16="http://schemas.microsoft.com/office/drawing/2014/main" id="{7A7B41CA-69A1-466F-9230-4658C33047D6}"/>
              </a:ext>
            </a:extLst>
          </p:cNvPr>
          <p:cNvSpPr/>
          <p:nvPr/>
        </p:nvSpPr>
        <p:spPr>
          <a:xfrm>
            <a:off x="-246037" y="470175"/>
            <a:ext cx="1233122" cy="555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100" dirty="0">
                <a:solidFill>
                  <a:schemeClr val="tx1"/>
                </a:solidFill>
              </a:rPr>
              <a:t>2020</a:t>
            </a:r>
          </a:p>
        </p:txBody>
      </p:sp>
    </p:spTree>
    <p:extLst>
      <p:ext uri="{BB962C8B-B14F-4D97-AF65-F5344CB8AC3E}">
        <p14:creationId xmlns:p14="http://schemas.microsoft.com/office/powerpoint/2010/main" val="27571000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4.1|32.5"/>
</p:tagLst>
</file>

<file path=ppt/tags/tag2.xml><?xml version="1.0" encoding="utf-8"?>
<p:tagLst xmlns:a="http://schemas.openxmlformats.org/drawingml/2006/main" xmlns:r="http://schemas.openxmlformats.org/officeDocument/2006/relationships" xmlns:p="http://schemas.openxmlformats.org/presentationml/2006/main">
  <p:tag name="TIMING" val="|12.1|0.5|0.3|0.3|18.8|1.3|0.3|0.2|0.3|9.8|0.5|2.9|1.3|2.2|0.4|4.1"/>
</p:tagLst>
</file>

<file path=ppt/tags/tag3.xml><?xml version="1.0" encoding="utf-8"?>
<p:tagLst xmlns:a="http://schemas.openxmlformats.org/drawingml/2006/main" xmlns:r="http://schemas.openxmlformats.org/officeDocument/2006/relationships" xmlns:p="http://schemas.openxmlformats.org/presentationml/2006/main">
  <p:tag name="TIMING" val="|305.2|9.8"/>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TotalTime>
  <Words>7050</Words>
  <Application>Microsoft Office PowerPoint</Application>
  <PresentationFormat>Apresentação na tela (16:9)</PresentationFormat>
  <Paragraphs>1118</Paragraphs>
  <Slides>123</Slides>
  <Notes>46</Notes>
  <HiddenSlides>0</HiddenSlides>
  <MMClips>3</MMClips>
  <ScaleCrop>false</ScaleCrop>
  <HeadingPairs>
    <vt:vector size="6" baseType="variant">
      <vt:variant>
        <vt:lpstr>Fontes usadas</vt:lpstr>
      </vt:variant>
      <vt:variant>
        <vt:i4>19</vt:i4>
      </vt:variant>
      <vt:variant>
        <vt:lpstr>Tema</vt:lpstr>
      </vt:variant>
      <vt:variant>
        <vt:i4>2</vt:i4>
      </vt:variant>
      <vt:variant>
        <vt:lpstr>Títulos de slides</vt:lpstr>
      </vt:variant>
      <vt:variant>
        <vt:i4>123</vt:i4>
      </vt:variant>
    </vt:vector>
  </HeadingPairs>
  <TitlesOfParts>
    <vt:vector size="144" baseType="lpstr">
      <vt:lpstr>Helvetica Light</vt:lpstr>
      <vt:lpstr>Rubik</vt:lpstr>
      <vt:lpstr>Arial</vt:lpstr>
      <vt:lpstr>Roboto</vt:lpstr>
      <vt:lpstr>Helvetica Neue</vt:lpstr>
      <vt:lpstr>FS Lola Bold</vt:lpstr>
      <vt:lpstr>Georgia</vt:lpstr>
      <vt:lpstr>FS Lola</vt:lpstr>
      <vt:lpstr>Helvetica</vt:lpstr>
      <vt:lpstr>NewJuneBook</vt:lpstr>
      <vt:lpstr>Open Sans</vt:lpstr>
      <vt:lpstr>NewJuneBold</vt:lpstr>
      <vt:lpstr>Raleway</vt:lpstr>
      <vt:lpstr>Letter Gothic Std</vt:lpstr>
      <vt:lpstr>Helvetica Neue Light</vt:lpstr>
      <vt:lpstr>Calibri</vt:lpstr>
      <vt:lpstr>Arial Nova</vt:lpstr>
      <vt:lpstr>Old English Text MT</vt:lpstr>
      <vt:lpstr>Helvetica Neue Medium</vt:lpstr>
      <vt:lpstr>White</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CHECK-IN &amp; WARMUP</vt:lpstr>
      <vt:lpstr>FAZ TRABALHO EM GRUPO NA TERA?  </vt:lpstr>
      <vt:lpstr>SETUP: ALGUNS ACORDOS</vt:lpstr>
      <vt:lpstr>MAIS ALGUM ACORDO?</vt:lpstr>
      <vt:lpstr>Apresentação do PowerPoint</vt:lpstr>
      <vt:lpstr>Apresentação do PowerPoint</vt:lpstr>
      <vt:lpstr>ALGUMA EXPECTATIVA ESPECÍFICA SOBRE OS TEMAS?</vt:lpstr>
      <vt:lpstr>Apresentação do PowerPoint</vt:lpstr>
      <vt:lpstr>Apresentação do PowerPoint</vt:lpstr>
      <vt:lpstr>Apresentação do PowerPoint</vt:lpstr>
      <vt:lpstr>Apresentação do PowerPoint</vt:lpstr>
      <vt:lpstr>Apresentação do PowerPoint</vt:lpstr>
      <vt:lpstr>Apresentação do PowerPoint</vt:lpstr>
      <vt:lpstr>Agenda</vt:lpstr>
      <vt:lpstr>Agenda</vt:lpstr>
      <vt:lpstr>As técnicas já existem há décadas</vt:lpstr>
      <vt:lpstr>Maior eficiência para usar dados</vt:lpstr>
      <vt:lpstr>Apresentação do PowerPoint</vt:lpstr>
      <vt:lpstr>Apresentação do PowerPoint</vt:lpstr>
      <vt:lpstr>Apresentação do PowerPoint</vt:lpstr>
      <vt:lpstr>ALGUMA DÚVIDA ATÉ AQUI?</vt:lpstr>
      <vt:lpstr>Agenda</vt:lpstr>
      <vt:lpstr>O conceito da ciência de dados</vt:lpstr>
      <vt:lpstr>Sobreposição de papéis</vt:lpstr>
      <vt:lpstr>A prática da ciência de dados</vt:lpstr>
      <vt:lpstr>Programação em ciência de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Desafios que extrapolam a dimensão tecnológica</vt:lpstr>
      <vt:lpstr>Apresentação do PowerPoint</vt:lpstr>
      <vt:lpstr>Apresentação do PowerPoint</vt:lpstr>
      <vt:lpstr>Apresentação do PowerPoint</vt:lpstr>
      <vt:lpstr>Agenda</vt:lpstr>
      <vt:lpstr>Alguns tipos de problemas de ML</vt:lpstr>
      <vt:lpstr>Tipo de Problema vs Ferramenta</vt:lpstr>
      <vt:lpstr>Não existe um único framework</vt:lpstr>
      <vt:lpstr>E pior ainda, não existe um único  algoritmo</vt:lpstr>
      <vt:lpstr>Apresentação do PowerPoint</vt:lpstr>
      <vt:lpstr>AI vs ML vs DL</vt:lpstr>
      <vt:lpstr>AI vs ML vs DL</vt:lpstr>
      <vt:lpstr>AI vs ML vs DL</vt:lpstr>
      <vt:lpstr>ALGUMA DÚVIDA ATÉ AQUI?</vt:lpstr>
      <vt:lpstr>Apresentação do PowerPoint</vt:lpstr>
      <vt:lpstr>Apresentação do PowerPoint</vt:lpstr>
      <vt:lpstr>Apresentação do PowerPoint</vt:lpstr>
      <vt:lpstr>Apresentação do PowerPoint</vt:lpstr>
      <vt:lpstr>Apresentação do PowerPoint</vt:lpstr>
      <vt:lpstr>Apresentação do PowerPoint</vt:lpstr>
      <vt:lpstr>Se você fosse criar o Waze, como você estimaria o tempo de viagem?</vt:lpstr>
      <vt:lpstr>Mais que algoritmos, lógica!</vt:lpstr>
      <vt:lpstr>Agenda</vt:lpstr>
      <vt:lpstr>Apresentação do PowerPoint</vt:lpstr>
      <vt:lpstr>Natureza exploratória</vt:lpstr>
      <vt:lpstr>ALGUMA DÚVIDA ATÉ AQUI?</vt:lpstr>
      <vt:lpstr>Apresentação do PowerPoint</vt:lpstr>
      <vt:lpstr>Processo complexo</vt:lpstr>
      <vt:lpstr>Apresentação do PowerPoint</vt:lpstr>
      <vt:lpstr>Porque é difícil construir e manter</vt:lpstr>
      <vt:lpstr>O ciclo “tradicional” de eng. de software</vt:lpstr>
      <vt:lpstr>O ciclo “DevOps”</vt:lpstr>
      <vt:lpstr>O ciclo Agile</vt:lpstr>
      <vt:lpstr>O ciclo “moderno” de eng. de software</vt:lpstr>
      <vt:lpstr>Apresentação do PowerPoint</vt:lpstr>
      <vt:lpstr>MLOps</vt:lpstr>
      <vt:lpstr>ALGUMA DÚVIDA ATÉ AQUI?</vt:lpstr>
      <vt:lpstr>De onde viemos e para onde vamos</vt:lpstr>
      <vt:lpstr>De onde viemos e para onde vamos</vt:lpstr>
      <vt:lpstr>Serviços na nuvem (ex. AWS)</vt:lpstr>
      <vt:lpstr>Serviços na nuvem: GCP (Google)</vt:lpstr>
      <vt:lpstr>Apresentação do PowerPoint</vt:lpstr>
      <vt:lpstr>Alguns termos importantes</vt:lpstr>
      <vt:lpstr>Alguns termos importantes</vt:lpstr>
      <vt:lpstr>Alguns termos importantes</vt:lpstr>
      <vt:lpstr>Links interessantes</vt:lpstr>
      <vt:lpstr>Agenda</vt:lpstr>
      <vt:lpstr>Apresentação do PowerPoint</vt:lpstr>
      <vt:lpstr>Data Scientist  Profile</vt:lpstr>
      <vt:lpstr>Apresentação do PowerPoint</vt:lpstr>
      <vt:lpstr>Apresentação do PowerPoint</vt:lpstr>
      <vt:lpstr>O unicórnio</vt:lpstr>
      <vt:lpstr>Agenda</vt:lpstr>
      <vt:lpstr>Conceito vs ferramenta</vt:lpstr>
      <vt:lpstr>O que existe no mercado?</vt:lpstr>
      <vt:lpstr>O que existe no mercado?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 que existe no mercado?</vt:lpstr>
      <vt:lpstr>O que existe no mercado?</vt:lpstr>
      <vt:lpstr>Por onde começar? Como escolheria?</vt:lpstr>
      <vt:lpstr>Linguagens de programação</vt:lpstr>
      <vt:lpstr>Mais populares - StackOverFlow</vt:lpstr>
      <vt:lpstr>Mais populares - GitHub</vt:lpstr>
      <vt:lpstr>Mais populares – Kaggle (by BoB)</vt:lpstr>
      <vt:lpstr>O que é o Python?</vt:lpstr>
      <vt:lpstr>Comparativo de linguagens  (não exaustivo)</vt:lpstr>
      <vt:lpstr>O que existe no mercado?</vt:lpstr>
      <vt:lpstr>IDEs mais populares – Kaggle</vt:lpstr>
      <vt:lpstr>Vantagens dos Notebooks</vt:lpstr>
      <vt:lpstr>O que é o Jupyter?</vt:lpstr>
      <vt:lpstr>Vantagens IDEs tradicionais</vt:lpstr>
      <vt:lpstr>É possível ter os dois?</vt:lpstr>
      <vt:lpstr>É possível ter os dois?</vt:lpstr>
      <vt:lpstr>Alternativas</vt:lpstr>
      <vt:lpstr>RECAPITULANDO...</vt:lpstr>
      <vt:lpstr>DÚVIDAS FINAIS</vt:lpstr>
      <vt:lpstr>COMO FOI?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Eduardo Tiecher</cp:lastModifiedBy>
  <cp:revision>19</cp:revision>
  <dcterms:modified xsi:type="dcterms:W3CDTF">2021-11-19T01:25:52Z</dcterms:modified>
</cp:coreProperties>
</file>